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80000"/>
      </a:lnSpc>
      <a:spcBef>
        <a:spcPts val="2400"/>
      </a:spcBef>
      <a:spcAft>
        <a:spcPts val="0"/>
      </a:spcAft>
      <a:buClrTx/>
      <a:buSzTx/>
      <a:buFontTx/>
      <a:buNone/>
      <a:tabLst/>
      <a:defRPr b="1" baseline="0" cap="none" i="0" spc="0" strike="noStrike" sz="4200" u="none" kumimoji="0" normalizeH="0">
        <a:ln>
          <a:noFill/>
        </a:ln>
        <a:solidFill>
          <a:srgbClr val="53585F"/>
        </a:solidFill>
        <a:effectLst/>
        <a:uFillTx/>
        <a:latin typeface="Proxima Nova"/>
        <a:ea typeface="Proxima Nova"/>
        <a:cs typeface="Proxima Nova"/>
        <a:sym typeface="Proxima Nova"/>
      </a:defRPr>
    </a:lvl1pPr>
    <a:lvl2pPr marL="0" marR="0" indent="457200" algn="l" defTabSz="584200" rtl="0" fontAlgn="auto" latinLnBrk="0" hangingPunct="0">
      <a:lnSpc>
        <a:spcPct val="80000"/>
      </a:lnSpc>
      <a:spcBef>
        <a:spcPts val="2400"/>
      </a:spcBef>
      <a:spcAft>
        <a:spcPts val="0"/>
      </a:spcAft>
      <a:buClrTx/>
      <a:buSzTx/>
      <a:buFontTx/>
      <a:buNone/>
      <a:tabLst/>
      <a:defRPr b="1" baseline="0" cap="none" i="0" spc="0" strike="noStrike" sz="4200" u="none" kumimoji="0" normalizeH="0">
        <a:ln>
          <a:noFill/>
        </a:ln>
        <a:solidFill>
          <a:srgbClr val="53585F"/>
        </a:solidFill>
        <a:effectLst/>
        <a:uFillTx/>
        <a:latin typeface="Proxima Nova"/>
        <a:ea typeface="Proxima Nova"/>
        <a:cs typeface="Proxima Nova"/>
        <a:sym typeface="Proxima Nova"/>
      </a:defRPr>
    </a:lvl2pPr>
    <a:lvl3pPr marL="0" marR="0" indent="914400" algn="l" defTabSz="584200" rtl="0" fontAlgn="auto" latinLnBrk="0" hangingPunct="0">
      <a:lnSpc>
        <a:spcPct val="80000"/>
      </a:lnSpc>
      <a:spcBef>
        <a:spcPts val="2400"/>
      </a:spcBef>
      <a:spcAft>
        <a:spcPts val="0"/>
      </a:spcAft>
      <a:buClrTx/>
      <a:buSzTx/>
      <a:buFontTx/>
      <a:buNone/>
      <a:tabLst/>
      <a:defRPr b="1" baseline="0" cap="none" i="0" spc="0" strike="noStrike" sz="4200" u="none" kumimoji="0" normalizeH="0">
        <a:ln>
          <a:noFill/>
        </a:ln>
        <a:solidFill>
          <a:srgbClr val="53585F"/>
        </a:solidFill>
        <a:effectLst/>
        <a:uFillTx/>
        <a:latin typeface="Proxima Nova"/>
        <a:ea typeface="Proxima Nova"/>
        <a:cs typeface="Proxima Nova"/>
        <a:sym typeface="Proxima Nova"/>
      </a:defRPr>
    </a:lvl3pPr>
    <a:lvl4pPr marL="0" marR="0" indent="1371600" algn="l" defTabSz="584200" rtl="0" fontAlgn="auto" latinLnBrk="0" hangingPunct="0">
      <a:lnSpc>
        <a:spcPct val="80000"/>
      </a:lnSpc>
      <a:spcBef>
        <a:spcPts val="2400"/>
      </a:spcBef>
      <a:spcAft>
        <a:spcPts val="0"/>
      </a:spcAft>
      <a:buClrTx/>
      <a:buSzTx/>
      <a:buFontTx/>
      <a:buNone/>
      <a:tabLst/>
      <a:defRPr b="1" baseline="0" cap="none" i="0" spc="0" strike="noStrike" sz="4200" u="none" kumimoji="0" normalizeH="0">
        <a:ln>
          <a:noFill/>
        </a:ln>
        <a:solidFill>
          <a:srgbClr val="53585F"/>
        </a:solidFill>
        <a:effectLst/>
        <a:uFillTx/>
        <a:latin typeface="Proxima Nova"/>
        <a:ea typeface="Proxima Nova"/>
        <a:cs typeface="Proxima Nova"/>
        <a:sym typeface="Proxima Nova"/>
      </a:defRPr>
    </a:lvl4pPr>
    <a:lvl5pPr marL="0" marR="0" indent="1828800" algn="l" defTabSz="584200" rtl="0" fontAlgn="auto" latinLnBrk="0" hangingPunct="0">
      <a:lnSpc>
        <a:spcPct val="80000"/>
      </a:lnSpc>
      <a:spcBef>
        <a:spcPts val="2400"/>
      </a:spcBef>
      <a:spcAft>
        <a:spcPts val="0"/>
      </a:spcAft>
      <a:buClrTx/>
      <a:buSzTx/>
      <a:buFontTx/>
      <a:buNone/>
      <a:tabLst/>
      <a:defRPr b="1" baseline="0" cap="none" i="0" spc="0" strike="noStrike" sz="4200" u="none" kumimoji="0" normalizeH="0">
        <a:ln>
          <a:noFill/>
        </a:ln>
        <a:solidFill>
          <a:srgbClr val="53585F"/>
        </a:solidFill>
        <a:effectLst/>
        <a:uFillTx/>
        <a:latin typeface="Proxima Nova"/>
        <a:ea typeface="Proxima Nova"/>
        <a:cs typeface="Proxima Nova"/>
        <a:sym typeface="Proxima Nova"/>
      </a:defRPr>
    </a:lvl5pPr>
    <a:lvl6pPr marL="0" marR="0" indent="2286000" algn="l" defTabSz="584200" rtl="0" fontAlgn="auto" latinLnBrk="0" hangingPunct="0">
      <a:lnSpc>
        <a:spcPct val="80000"/>
      </a:lnSpc>
      <a:spcBef>
        <a:spcPts val="2400"/>
      </a:spcBef>
      <a:spcAft>
        <a:spcPts val="0"/>
      </a:spcAft>
      <a:buClrTx/>
      <a:buSzTx/>
      <a:buFontTx/>
      <a:buNone/>
      <a:tabLst/>
      <a:defRPr b="1" baseline="0" cap="none" i="0" spc="0" strike="noStrike" sz="4200" u="none" kumimoji="0" normalizeH="0">
        <a:ln>
          <a:noFill/>
        </a:ln>
        <a:solidFill>
          <a:srgbClr val="53585F"/>
        </a:solidFill>
        <a:effectLst/>
        <a:uFillTx/>
        <a:latin typeface="Proxima Nova"/>
        <a:ea typeface="Proxima Nova"/>
        <a:cs typeface="Proxima Nova"/>
        <a:sym typeface="Proxima Nova"/>
      </a:defRPr>
    </a:lvl6pPr>
    <a:lvl7pPr marL="0" marR="0" indent="2743200" algn="l" defTabSz="584200" rtl="0" fontAlgn="auto" latinLnBrk="0" hangingPunct="0">
      <a:lnSpc>
        <a:spcPct val="80000"/>
      </a:lnSpc>
      <a:spcBef>
        <a:spcPts val="2400"/>
      </a:spcBef>
      <a:spcAft>
        <a:spcPts val="0"/>
      </a:spcAft>
      <a:buClrTx/>
      <a:buSzTx/>
      <a:buFontTx/>
      <a:buNone/>
      <a:tabLst/>
      <a:defRPr b="1" baseline="0" cap="none" i="0" spc="0" strike="noStrike" sz="4200" u="none" kumimoji="0" normalizeH="0">
        <a:ln>
          <a:noFill/>
        </a:ln>
        <a:solidFill>
          <a:srgbClr val="53585F"/>
        </a:solidFill>
        <a:effectLst/>
        <a:uFillTx/>
        <a:latin typeface="Proxima Nova"/>
        <a:ea typeface="Proxima Nova"/>
        <a:cs typeface="Proxima Nova"/>
        <a:sym typeface="Proxima Nova"/>
      </a:defRPr>
    </a:lvl7pPr>
    <a:lvl8pPr marL="0" marR="0" indent="3200400" algn="l" defTabSz="584200" rtl="0" fontAlgn="auto" latinLnBrk="0" hangingPunct="0">
      <a:lnSpc>
        <a:spcPct val="80000"/>
      </a:lnSpc>
      <a:spcBef>
        <a:spcPts val="2400"/>
      </a:spcBef>
      <a:spcAft>
        <a:spcPts val="0"/>
      </a:spcAft>
      <a:buClrTx/>
      <a:buSzTx/>
      <a:buFontTx/>
      <a:buNone/>
      <a:tabLst/>
      <a:defRPr b="1" baseline="0" cap="none" i="0" spc="0" strike="noStrike" sz="4200" u="none" kumimoji="0" normalizeH="0">
        <a:ln>
          <a:noFill/>
        </a:ln>
        <a:solidFill>
          <a:srgbClr val="53585F"/>
        </a:solidFill>
        <a:effectLst/>
        <a:uFillTx/>
        <a:latin typeface="Proxima Nova"/>
        <a:ea typeface="Proxima Nova"/>
        <a:cs typeface="Proxima Nova"/>
        <a:sym typeface="Proxima Nova"/>
      </a:defRPr>
    </a:lvl8pPr>
    <a:lvl9pPr marL="0" marR="0" indent="3657600" algn="l" defTabSz="584200" rtl="0" fontAlgn="auto" latinLnBrk="0" hangingPunct="0">
      <a:lnSpc>
        <a:spcPct val="80000"/>
      </a:lnSpc>
      <a:spcBef>
        <a:spcPts val="2400"/>
      </a:spcBef>
      <a:spcAft>
        <a:spcPts val="0"/>
      </a:spcAft>
      <a:buClrTx/>
      <a:buSzTx/>
      <a:buFontTx/>
      <a:buNone/>
      <a:tabLst/>
      <a:defRPr b="1" baseline="0" cap="none" i="0" spc="0" strike="noStrike" sz="4200" u="none" kumimoji="0" normalizeH="0">
        <a:ln>
          <a:noFill/>
        </a:ln>
        <a:solidFill>
          <a:srgbClr val="53585F"/>
        </a:solidFill>
        <a:effectLst/>
        <a:uFillTx/>
        <a:latin typeface="Proxima Nova"/>
        <a:ea typeface="Proxima Nova"/>
        <a:cs typeface="Proxima Nova"/>
        <a:sym typeface="Proxima Nov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Proxima Nova"/>
          <a:ea typeface="Proxima Nova"/>
          <a:cs typeface="Proxima Nov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AEAEA"/>
          </a:solidFill>
        </a:fill>
      </a:tcStyle>
    </a:band2H>
    <a:firstCol>
      <a:tcTxStyle b="on" i="off">
        <a:font>
          <a:latin typeface="Proxima Nova"/>
          <a:ea typeface="Proxima Nova"/>
          <a:cs typeface="Proxima Nova"/>
        </a:font>
        <a:srgbClr val="4CA5D2"/>
      </a:tcTxStyle>
      <a:tcStyle>
        <a:tcBdr>
          <a:left>
            <a:ln w="12700" cap="flat">
              <a:noFill/>
              <a:miter lim="400000"/>
            </a:ln>
          </a:left>
          <a:right>
            <a:ln w="50800" cap="flat">
              <a:solidFill>
                <a:srgbClr val="03A8D6"/>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ff" i="off">
        <a:font>
          <a:latin typeface="Proxima Nova Medium"/>
          <a:ea typeface="Proxima Nova Medium"/>
          <a:cs typeface="Proxima Nova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50800" cap="flat">
              <a:solidFill>
                <a:srgbClr val="0BA8D6"/>
              </a:solidFill>
              <a:prstDash val="solid"/>
              <a:miter lim="400000"/>
            </a:ln>
          </a:top>
          <a:bottom>
            <a:ln w="12700" cap="flat">
              <a:noFill/>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Proxima Nova"/>
          <a:ea typeface="Proxima Nova"/>
          <a:cs typeface="Proxima Nova"/>
        </a:font>
        <a:srgbClr val="4CA5D2"/>
      </a:tcTxStyle>
      <a:tcStyle>
        <a:tcBdr>
          <a:left>
            <a:ln w="12700" cap="flat">
              <a:solidFill>
                <a:srgbClr val="000000"/>
              </a:solidFill>
              <a:prstDash val="solid"/>
              <a:miter lim="400000"/>
            </a:ln>
          </a:left>
          <a:right>
            <a:ln w="12700" cap="flat">
              <a:solidFill>
                <a:srgbClr val="000000"/>
              </a:solidFill>
              <a:prstDash val="solid"/>
              <a:miter lim="400000"/>
            </a:ln>
          </a:right>
          <a:top>
            <a:ln w="12700" cap="flat">
              <a:noFill/>
              <a:miter lim="400000"/>
            </a:ln>
          </a:top>
          <a:bottom>
            <a:ln w="50800" cap="flat">
              <a:solidFill>
                <a:srgbClr val="03A8D6"/>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Proxima Nova"/>
          <a:ea typeface="Proxima Nova"/>
          <a:cs typeface="Proxima Nova"/>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wholeTbl>
    <a:band2H>
      <a:tcTxStyle b="def" i="def"/>
      <a:tcStyle>
        <a:tcBdr/>
        <a:fill>
          <a:solidFill>
            <a:srgbClr val="EAEAEA"/>
          </a:solidFill>
        </a:fill>
      </a:tcStyle>
    </a:band2H>
    <a:firstCol>
      <a:tcTxStyle b="off" i="off">
        <a:font>
          <a:latin typeface="Proxima Nova Medium"/>
          <a:ea typeface="Proxima Nova Medium"/>
          <a:cs typeface="Proxima Nova Medium"/>
        </a:font>
        <a:srgbClr val="000000"/>
      </a:tcTxStyle>
      <a:tcStyle>
        <a:tcBdr>
          <a:left>
            <a:ln w="12700" cap="flat">
              <a:noFill/>
              <a:miter lim="400000"/>
            </a:ln>
          </a:left>
          <a:right>
            <a:ln w="25400" cap="flat">
              <a:solidFill>
                <a:srgbClr val="008ABA"/>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firstCol>
    <a:lastRow>
      <a:tcTxStyle b="off" i="off">
        <a:font>
          <a:latin typeface="Proxima Nova Medium"/>
          <a:ea typeface="Proxima Nova Medium"/>
          <a:cs typeface="Proxima Nova Medium"/>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008ABA"/>
              </a:solidFill>
              <a:prstDash val="solid"/>
              <a:miter lim="400000"/>
            </a:ln>
          </a:top>
          <a:bottom>
            <a:ln w="12700" cap="flat">
              <a:noFill/>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lastRow>
    <a:firstRow>
      <a:tcTxStyle b="on" i="off">
        <a:font>
          <a:latin typeface="Proxima Nova"/>
          <a:ea typeface="Proxima Nova"/>
          <a:cs typeface="Proxima Nova"/>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ADEFF"/>
          </a:solidFill>
        </a:fill>
      </a:tcStyle>
    </a:firstRow>
  </a:tblStyle>
  <a:tblStyle styleId="{EEE7283C-3CF3-47DC-8721-378D4A62B228}" styleName="">
    <a:tblBg/>
    <a:wholeTbl>
      <a:tcTxStyle b="off" i="off">
        <a:font>
          <a:latin typeface="Proxima Nova"/>
          <a:ea typeface="Proxima Nova"/>
          <a:cs typeface="Proxima Nova"/>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FFFFFF"/>
          </a:solidFill>
        </a:fill>
      </a:tcStyle>
    </a:wholeTbl>
    <a:band2H>
      <a:tcTxStyle b="def" i="def"/>
      <a:tcStyle>
        <a:tcBdr/>
        <a:fill>
          <a:solidFill>
            <a:srgbClr val="EAEAEB"/>
          </a:solidFill>
        </a:fill>
      </a:tcStyle>
    </a:band2H>
    <a:firstCol>
      <a:tcTxStyle b="off" i="off">
        <a:font>
          <a:latin typeface="Proxima Nova Medium"/>
          <a:ea typeface="Proxima Nova Medium"/>
          <a:cs typeface="Proxima Nova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hueOff val="390196"/>
              <a:satOff val="16169"/>
              <a:lumOff val="-19584"/>
            </a:schemeClr>
          </a:solidFill>
        </a:fill>
      </a:tcStyle>
    </a:firstCol>
    <a:lastRow>
      <a:tcTxStyle b="off" i="off">
        <a:font>
          <a:latin typeface="Proxima Nova"/>
          <a:ea typeface="Proxima Nova"/>
          <a:cs typeface="Proxima Nova"/>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FFFFFF"/>
          </a:solidFill>
        </a:fill>
      </a:tcStyle>
    </a:lastRow>
    <a:firstRow>
      <a:tcTxStyle b="off" i="off">
        <a:font>
          <a:latin typeface="Proxima Nova Medium"/>
          <a:ea typeface="Proxima Nova Medium"/>
          <a:cs typeface="Proxima Nova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2">
              <a:hueOff val="312616"/>
              <a:satOff val="21048"/>
              <a:lumOff val="-29411"/>
            </a:schemeClr>
          </a:solidFill>
        </a:fill>
      </a:tcStyle>
    </a:firstRow>
  </a:tblStyle>
  <a:tblStyle styleId="{CF821DB8-F4EB-4A41-A1BA-3FCAFE7338EE}" styleName="">
    <a:tblBg/>
    <a:wholeTbl>
      <a:tcTxStyle b="off" i="off">
        <a:font>
          <a:latin typeface="Proxima Nova"/>
          <a:ea typeface="Proxima Nova"/>
          <a:cs typeface="Proxima Nova"/>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
          <a:latin typeface="Proxima Nova Medium"/>
          <a:ea typeface="Proxima Nova Medium"/>
          <a:cs typeface="Proxima Nova Medium"/>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D238"/>
          </a:solidFill>
        </a:fill>
      </a:tcStyle>
    </a:firstCol>
    <a:lastRow>
      <a:tcTxStyle b="off" i="off">
        <a:font>
          <a:latin typeface="Proxima Nova Medium"/>
          <a:ea typeface="Proxima Nova Medium"/>
          <a:cs typeface="Proxima Nova Medium"/>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F7EA"/>
          </a:solidFill>
        </a:fill>
      </a:tcStyle>
    </a:lastRow>
    <a:firstRow>
      <a:tcTxStyle b="off" i="off">
        <a:font>
          <a:latin typeface="Proxima Nova Medium"/>
          <a:ea typeface="Proxima Nova Medium"/>
          <a:cs typeface="Proxima Nova Medium"/>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A00"/>
          </a:solidFill>
        </a:fill>
      </a:tcStyle>
    </a:firstRow>
  </a:tblStyle>
  <a:tblStyle styleId="{33BA23B1-9221-436E-865A-0063620EA4FD}" styleName="">
    <a:tblBg/>
    <a:wholeTbl>
      <a:tcTxStyle b="off" i="off">
        <a:font>
          <a:latin typeface="Proxima Nova"/>
          <a:ea typeface="Proxima Nova"/>
          <a:cs typeface="Proxima Nova"/>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wholeTbl>
    <a:band2H>
      <a:tcTxStyle b="def" i="def"/>
      <a:tcStyle>
        <a:tcBdr/>
        <a:fill>
          <a:solidFill>
            <a:srgbClr val="EBEBEB"/>
          </a:solidFill>
        </a:fill>
      </a:tcStyle>
    </a:band2H>
    <a:firstCol>
      <a:tcTxStyle b="on" i="off">
        <a:font>
          <a:latin typeface="Proxima Nova"/>
          <a:ea typeface="Proxima Nova"/>
          <a:cs typeface="Proxima Nova"/>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219922"/>
              <a:satOff val="-56679"/>
              <a:lumOff val="-26479"/>
            </a:schemeClr>
          </a:solidFill>
        </a:fill>
      </a:tcStyle>
    </a:firstCol>
    <a:lastRow>
      <a:tcTxStyle b="off" i="off">
        <a:font>
          <a:latin typeface="Proxima Nova Medium"/>
          <a:ea typeface="Proxima Nova Medium"/>
          <a:cs typeface="Proxima Nova Medium"/>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AEBEB"/>
          </a:solidFill>
        </a:fill>
      </a:tcStyle>
    </a:lastRow>
    <a:firstRow>
      <a:tcTxStyle b="on" i="off">
        <a:font>
          <a:latin typeface="Proxima Nova"/>
          <a:ea typeface="Proxima Nova"/>
          <a:cs typeface="Proxima Nova"/>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228106"/>
              <a:satOff val="-38633"/>
              <a:lumOff val="-17889"/>
            </a:schemeClr>
          </a:solidFill>
        </a:fill>
      </a:tcStyle>
    </a:firstRow>
  </a:tblStyle>
  <a:tblStyle styleId="{2708684C-4D16-4618-839F-0558EEFCDFE6}" styleName="">
    <a:tblBg/>
    <a:wholeTbl>
      <a:tcTxStyle b="off" i="off">
        <a:font>
          <a:latin typeface="Proxima Nova"/>
          <a:ea typeface="Proxima Nova"/>
          <a:cs typeface="Proxima Nova"/>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5D5D5"/>
          </a:solidFill>
        </a:fill>
      </a:tcStyle>
    </a:wholeTbl>
    <a:band2H>
      <a:tcTxStyle b="def" i="def"/>
      <a:tcStyle>
        <a:tcBdr/>
        <a:fill>
          <a:solidFill>
            <a:srgbClr val="BBBBBB"/>
          </a:solidFill>
        </a:fill>
      </a:tcStyle>
    </a:band2H>
    <a:firstCol>
      <a:tcTxStyle b="on" i="off">
        <a:font>
          <a:latin typeface="Proxima Nova"/>
          <a:ea typeface="Proxima Nova"/>
          <a:cs typeface="Proxima Nov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E5E5E"/>
          </a:solidFill>
        </a:fill>
      </a:tcStyle>
    </a:firstCol>
    <a:lastRow>
      <a:tcTxStyle b="on" i="off">
        <a:font>
          <a:latin typeface="Proxima Nova"/>
          <a:ea typeface="Proxima Nova"/>
          <a:cs typeface="Proxima Nov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29292"/>
          </a:solidFill>
        </a:fill>
      </a:tcStyle>
    </a:lastRow>
    <a:firstRow>
      <a:tcTxStyle b="on" i="off">
        <a:font>
          <a:latin typeface="Proxima Nova"/>
          <a:ea typeface="Proxima Nova"/>
          <a:cs typeface="Proxima Nov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2929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9" name="Shape 169"/>
          <p:cNvSpPr/>
          <p:nvPr>
            <p:ph type="sldImg"/>
          </p:nvPr>
        </p:nvSpPr>
        <p:spPr>
          <a:xfrm>
            <a:off x="1143000" y="685800"/>
            <a:ext cx="4572000" cy="3429000"/>
          </a:xfrm>
          <a:prstGeom prst="rect">
            <a:avLst/>
          </a:prstGeom>
        </p:spPr>
        <p:txBody>
          <a:bodyPr/>
          <a:lstStyle/>
          <a:p>
            <a:pPr/>
          </a:p>
        </p:txBody>
      </p:sp>
      <p:sp>
        <p:nvSpPr>
          <p:cNvPr id="170" name="Shape 17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solidFill>
          <a:srgbClr val="00BFF3"/>
        </a:solidFill>
      </p:bgPr>
    </p:bg>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19200" y="2434335"/>
            <a:ext cx="21945600" cy="706629"/>
          </a:xfrm>
          <a:prstGeom prst="rect">
            <a:avLst/>
          </a:prstGeom>
        </p:spPr>
        <p:txBody>
          <a:bodyPr anchor="ctr"/>
          <a:lstStyle>
            <a:lvl1pPr marL="0" indent="0" defTabSz="825500">
              <a:lnSpc>
                <a:spcPct val="120000"/>
              </a:lnSpc>
              <a:spcBef>
                <a:spcPts val="0"/>
              </a:spcBef>
              <a:buClrTx/>
              <a:buSzTx/>
              <a:buNone/>
              <a:defRPr b="0" cap="all" sz="3600">
                <a:solidFill>
                  <a:srgbClr val="FFFFFF"/>
                </a:solidFill>
                <a:latin typeface="Proxima Nova Extrabold"/>
                <a:ea typeface="Proxima Nova Extrabold"/>
                <a:cs typeface="Proxima Nova Extrabold"/>
                <a:sym typeface="Proxima Nova Extrabold"/>
              </a:defRPr>
            </a:lvl1pPr>
          </a:lstStyle>
          <a:p>
            <a:pPr/>
            <a:r>
              <a:t>Author and Date</a:t>
            </a:r>
          </a:p>
        </p:txBody>
      </p:sp>
      <p:sp>
        <p:nvSpPr>
          <p:cNvPr id="12" name="Body Level One…"/>
          <p:cNvSpPr txBox="1"/>
          <p:nvPr>
            <p:ph type="body" sz="quarter" idx="1" hasCustomPrompt="1"/>
          </p:nvPr>
        </p:nvSpPr>
        <p:spPr>
          <a:xfrm>
            <a:off x="1219200" y="8648700"/>
            <a:ext cx="21945600" cy="2095500"/>
          </a:xfrm>
          <a:prstGeom prst="rect">
            <a:avLst/>
          </a:prstGeom>
        </p:spPr>
        <p:txBody>
          <a:bodyPr/>
          <a:lstStyle>
            <a:lvl1pPr marL="0" indent="0">
              <a:lnSpc>
                <a:spcPct val="90000"/>
              </a:lnSpc>
              <a:spcBef>
                <a:spcPts val="0"/>
              </a:spcBef>
              <a:buClrTx/>
              <a:buSzTx/>
              <a:buNone/>
              <a:defRPr b="0" spc="-52" sz="5200">
                <a:solidFill>
                  <a:srgbClr val="000000"/>
                </a:solidFill>
                <a:latin typeface="Proxima Nova Semibold"/>
                <a:ea typeface="Proxima Nova Semibold"/>
                <a:cs typeface="Proxima Nova Semibold"/>
                <a:sym typeface="Proxima Nova Semibold"/>
              </a:defRPr>
            </a:lvl1pPr>
            <a:lvl2pPr marL="0" indent="457200">
              <a:lnSpc>
                <a:spcPct val="90000"/>
              </a:lnSpc>
              <a:spcBef>
                <a:spcPts val="0"/>
              </a:spcBef>
              <a:buClrTx/>
              <a:buSzTx/>
              <a:buNone/>
              <a:defRPr b="0" spc="-52" sz="5200">
                <a:solidFill>
                  <a:srgbClr val="000000"/>
                </a:solidFill>
                <a:latin typeface="Proxima Nova Semibold"/>
                <a:ea typeface="Proxima Nova Semibold"/>
                <a:cs typeface="Proxima Nova Semibold"/>
                <a:sym typeface="Proxima Nova Semibold"/>
              </a:defRPr>
            </a:lvl2pPr>
            <a:lvl3pPr marL="0" indent="914400">
              <a:lnSpc>
                <a:spcPct val="90000"/>
              </a:lnSpc>
              <a:spcBef>
                <a:spcPts val="0"/>
              </a:spcBef>
              <a:buClrTx/>
              <a:buSzTx/>
              <a:buNone/>
              <a:defRPr b="0" spc="-52" sz="5200">
                <a:solidFill>
                  <a:srgbClr val="000000"/>
                </a:solidFill>
                <a:latin typeface="Proxima Nova Semibold"/>
                <a:ea typeface="Proxima Nova Semibold"/>
                <a:cs typeface="Proxima Nova Semibold"/>
                <a:sym typeface="Proxima Nova Semibold"/>
              </a:defRPr>
            </a:lvl3pPr>
            <a:lvl4pPr marL="0" indent="1371600">
              <a:lnSpc>
                <a:spcPct val="90000"/>
              </a:lnSpc>
              <a:spcBef>
                <a:spcPts val="0"/>
              </a:spcBef>
              <a:buClrTx/>
              <a:buSzTx/>
              <a:buNone/>
              <a:defRPr b="0" spc="-52" sz="5200">
                <a:solidFill>
                  <a:srgbClr val="000000"/>
                </a:solidFill>
                <a:latin typeface="Proxima Nova Semibold"/>
                <a:ea typeface="Proxima Nova Semibold"/>
                <a:cs typeface="Proxima Nova Semibold"/>
                <a:sym typeface="Proxima Nova Semibold"/>
              </a:defRPr>
            </a:lvl4pPr>
            <a:lvl5pPr marL="0" indent="1828800">
              <a:lnSpc>
                <a:spcPct val="90000"/>
              </a:lnSpc>
              <a:spcBef>
                <a:spcPts val="0"/>
              </a:spcBef>
              <a:buClrTx/>
              <a:buSzTx/>
              <a:buNone/>
              <a:defRPr b="0" spc="-52" sz="5200">
                <a:solidFill>
                  <a:srgbClr val="000000"/>
                </a:solidFill>
                <a:latin typeface="Proxima Nova Semibold"/>
                <a:ea typeface="Proxima Nova Semibold"/>
                <a:cs typeface="Proxima Nova Semibold"/>
                <a:sym typeface="Proxima Nova Semibold"/>
              </a:defRPr>
            </a:lvl5pPr>
          </a:lstStyle>
          <a:p>
            <a:pPr/>
            <a:r>
              <a:t>Presentation Subtitle</a:t>
            </a:r>
          </a:p>
          <a:p>
            <a:pPr lvl="1"/>
            <a:r>
              <a:t/>
            </a:r>
          </a:p>
          <a:p>
            <a:pPr lvl="2"/>
            <a:r>
              <a:t/>
            </a:r>
          </a:p>
          <a:p>
            <a:pPr lvl="3"/>
            <a:r>
              <a:t/>
            </a:r>
          </a:p>
          <a:p>
            <a:pPr lvl="4"/>
            <a:r>
              <a:t/>
            </a:r>
          </a:p>
        </p:txBody>
      </p:sp>
      <p:sp>
        <p:nvSpPr>
          <p:cNvPr id="13" name="Presentation Title"/>
          <p:cNvSpPr txBox="1"/>
          <p:nvPr>
            <p:ph type="title" hasCustomPrompt="1"/>
          </p:nvPr>
        </p:nvSpPr>
        <p:spPr>
          <a:xfrm>
            <a:off x="1219200" y="3127375"/>
            <a:ext cx="21945600" cy="5524500"/>
          </a:xfrm>
          <a:prstGeom prst="rect">
            <a:avLst/>
          </a:prstGeom>
        </p:spPr>
        <p:txBody>
          <a:bodyPr/>
          <a:lstStyle>
            <a:lvl1pPr defTabSz="584200">
              <a:defRPr spc="-220" sz="22000">
                <a:solidFill>
                  <a:srgbClr val="FFFFFF"/>
                </a:solidFill>
              </a:defRPr>
            </a:lvl1pPr>
          </a:lstStyle>
          <a:p>
            <a:pPr/>
            <a:r>
              <a:t>Presentation Title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02" name="Slide Title"/>
          <p:cNvSpPr txBox="1"/>
          <p:nvPr>
            <p:ph type="title" hasCustomPrompt="1"/>
          </p:nvPr>
        </p:nvSpPr>
        <p:spPr>
          <a:prstGeom prst="rect">
            <a:avLst/>
          </a:prstGeom>
        </p:spPr>
        <p:txBody>
          <a:bodyPr/>
          <a:lstStyle/>
          <a:p>
            <a:pPr/>
            <a:r>
              <a:t>Slide Title</a:t>
            </a: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bg>
      <p:bgPr>
        <a:solidFill>
          <a:srgbClr val="FFC617"/>
        </a:solidFill>
      </p:bgPr>
    </p:bg>
    <p:spTree>
      <p:nvGrpSpPr>
        <p:cNvPr id="1" name=""/>
        <p:cNvGrpSpPr/>
        <p:nvPr/>
      </p:nvGrpSpPr>
      <p:grpSpPr>
        <a:xfrm>
          <a:off x="0" y="0"/>
          <a:ext cx="0" cy="0"/>
          <a:chOff x="0" y="0"/>
          <a:chExt cx="0" cy="0"/>
        </a:xfrm>
      </p:grpSpPr>
      <p:sp>
        <p:nvSpPr>
          <p:cNvPr id="110" name="Agenda Title"/>
          <p:cNvSpPr txBox="1"/>
          <p:nvPr>
            <p:ph type="title" hasCustomPrompt="1"/>
          </p:nvPr>
        </p:nvSpPr>
        <p:spPr>
          <a:prstGeom prst="rect">
            <a:avLst/>
          </a:prstGeom>
        </p:spPr>
        <p:txBody>
          <a:bodyPr/>
          <a:lstStyle>
            <a:lvl1pPr>
              <a:lnSpc>
                <a:spcPct val="60000"/>
              </a:lnSpc>
              <a:defRPr>
                <a:solidFill>
                  <a:srgbClr val="FFFFFF"/>
                </a:solidFill>
              </a:defRPr>
            </a:lvl1pPr>
          </a:lstStyle>
          <a:p>
            <a:pPr/>
            <a:r>
              <a:t>Agenda Title</a:t>
            </a:r>
          </a:p>
        </p:txBody>
      </p:sp>
      <p:sp>
        <p:nvSpPr>
          <p:cNvPr id="111" name="Body Level One…"/>
          <p:cNvSpPr txBox="1"/>
          <p:nvPr>
            <p:ph type="body" idx="1" hasCustomPrompt="1"/>
          </p:nvPr>
        </p:nvSpPr>
        <p:spPr>
          <a:xfrm>
            <a:off x="1219200" y="3594100"/>
            <a:ext cx="21945600" cy="8902700"/>
          </a:xfrm>
          <a:prstGeom prst="rect">
            <a:avLst/>
          </a:prstGeom>
        </p:spPr>
        <p:txBody>
          <a:bodyPr/>
          <a:lstStyle>
            <a:lvl1pPr marL="0" indent="0" defTabSz="825500">
              <a:lnSpc>
                <a:spcPct val="140000"/>
              </a:lnSpc>
              <a:spcBef>
                <a:spcPts val="0"/>
              </a:spcBef>
              <a:buClrTx/>
              <a:buSzTx/>
              <a:buNone/>
              <a:defRPr spc="-53" sz="5400">
                <a:solidFill>
                  <a:srgbClr val="000000"/>
                </a:solidFill>
              </a:defRPr>
            </a:lvl1pPr>
            <a:lvl2pPr marL="0" indent="457200" defTabSz="825500">
              <a:lnSpc>
                <a:spcPct val="140000"/>
              </a:lnSpc>
              <a:spcBef>
                <a:spcPts val="0"/>
              </a:spcBef>
              <a:buClrTx/>
              <a:buSzTx/>
              <a:buNone/>
              <a:defRPr spc="-53" sz="5400">
                <a:solidFill>
                  <a:srgbClr val="000000"/>
                </a:solidFill>
              </a:defRPr>
            </a:lvl2pPr>
            <a:lvl3pPr marL="0" indent="914400" defTabSz="825500">
              <a:lnSpc>
                <a:spcPct val="140000"/>
              </a:lnSpc>
              <a:spcBef>
                <a:spcPts val="0"/>
              </a:spcBef>
              <a:buClrTx/>
              <a:buSzTx/>
              <a:buNone/>
              <a:defRPr spc="-53" sz="5400">
                <a:solidFill>
                  <a:srgbClr val="000000"/>
                </a:solidFill>
              </a:defRPr>
            </a:lvl3pPr>
            <a:lvl4pPr marL="0" indent="1371600" defTabSz="825500">
              <a:lnSpc>
                <a:spcPct val="140000"/>
              </a:lnSpc>
              <a:spcBef>
                <a:spcPts val="0"/>
              </a:spcBef>
              <a:buClrTx/>
              <a:buSzTx/>
              <a:buNone/>
              <a:defRPr spc="-53" sz="5400">
                <a:solidFill>
                  <a:srgbClr val="000000"/>
                </a:solidFill>
              </a:defRPr>
            </a:lvl4pPr>
            <a:lvl5pPr marL="0" indent="1828800" defTabSz="825500">
              <a:lnSpc>
                <a:spcPct val="140000"/>
              </a:lnSpc>
              <a:spcBef>
                <a:spcPts val="0"/>
              </a:spcBef>
              <a:buClrTx/>
              <a:buSzTx/>
              <a:buNone/>
              <a:defRPr spc="-53" sz="5400">
                <a:solidFill>
                  <a:srgbClr val="000000"/>
                </a:solidFill>
              </a:defRPr>
            </a:lvl5pPr>
          </a:lstStyle>
          <a:p>
            <a:pPr/>
            <a:r>
              <a:t>Agenda Topics</a:t>
            </a:r>
          </a:p>
          <a:p>
            <a:pPr lvl="1"/>
            <a:r>
              <a:t/>
            </a:r>
          </a:p>
          <a:p>
            <a:pPr lvl="2"/>
            <a:r>
              <a:t/>
            </a:r>
          </a:p>
          <a:p>
            <a:pPr lvl="3"/>
            <a:r>
              <a:t/>
            </a:r>
          </a:p>
          <a:p>
            <a:pPr lvl="4"/>
            <a:r>
              <a:t/>
            </a:r>
          </a:p>
        </p:txBody>
      </p:sp>
      <p:sp>
        <p:nvSpPr>
          <p:cNvPr id="1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bg>
      <p:bgPr>
        <a:solidFill>
          <a:schemeClr val="accent6"/>
        </a:solidFill>
      </p:bgPr>
    </p:bg>
    <p:spTree>
      <p:nvGrpSpPr>
        <p:cNvPr id="1" name=""/>
        <p:cNvGrpSpPr/>
        <p:nvPr/>
      </p:nvGrpSpPr>
      <p:grpSpPr>
        <a:xfrm>
          <a:off x="0" y="0"/>
          <a:ext cx="0" cy="0"/>
          <a:chOff x="0" y="0"/>
          <a:chExt cx="0" cy="0"/>
        </a:xfrm>
      </p:grpSpPr>
      <p:sp>
        <p:nvSpPr>
          <p:cNvPr id="119" name="Body Level One…"/>
          <p:cNvSpPr txBox="1"/>
          <p:nvPr>
            <p:ph type="body" sz="half" idx="1" hasCustomPrompt="1"/>
          </p:nvPr>
        </p:nvSpPr>
        <p:spPr>
          <a:xfrm>
            <a:off x="1219200" y="4763675"/>
            <a:ext cx="21945600" cy="4192883"/>
          </a:xfrm>
          <a:prstGeom prst="rect">
            <a:avLst/>
          </a:prstGeom>
        </p:spPr>
        <p:txBody>
          <a:bodyPr anchor="ctr"/>
          <a:lstStyle>
            <a:lvl1pPr marL="0" indent="0" algn="ctr">
              <a:lnSpc>
                <a:spcPct val="70000"/>
              </a:lnSpc>
              <a:spcBef>
                <a:spcPts val="0"/>
              </a:spcBef>
              <a:buClrTx/>
              <a:buSzTx/>
              <a:buNone/>
              <a:defRPr b="0" cap="all" sz="14000">
                <a:solidFill>
                  <a:srgbClr val="FFFFFF"/>
                </a:solidFill>
                <a:latin typeface="+mn-lt"/>
                <a:ea typeface="+mn-ea"/>
                <a:cs typeface="+mn-cs"/>
                <a:sym typeface="Druk Medium"/>
              </a:defRPr>
            </a:lvl1pPr>
            <a:lvl2pPr marL="0" indent="457200" algn="ctr">
              <a:lnSpc>
                <a:spcPct val="70000"/>
              </a:lnSpc>
              <a:spcBef>
                <a:spcPts val="0"/>
              </a:spcBef>
              <a:buClrTx/>
              <a:buSzTx/>
              <a:buNone/>
              <a:defRPr b="0" cap="all" sz="14000">
                <a:solidFill>
                  <a:srgbClr val="FFFFFF"/>
                </a:solidFill>
                <a:latin typeface="+mn-lt"/>
                <a:ea typeface="+mn-ea"/>
                <a:cs typeface="+mn-cs"/>
                <a:sym typeface="Druk Medium"/>
              </a:defRPr>
            </a:lvl2pPr>
            <a:lvl3pPr marL="0" indent="914400" algn="ctr">
              <a:lnSpc>
                <a:spcPct val="70000"/>
              </a:lnSpc>
              <a:spcBef>
                <a:spcPts val="0"/>
              </a:spcBef>
              <a:buClrTx/>
              <a:buSzTx/>
              <a:buNone/>
              <a:defRPr b="0" cap="all" sz="14000">
                <a:solidFill>
                  <a:srgbClr val="FFFFFF"/>
                </a:solidFill>
                <a:latin typeface="+mn-lt"/>
                <a:ea typeface="+mn-ea"/>
                <a:cs typeface="+mn-cs"/>
                <a:sym typeface="Druk Medium"/>
              </a:defRPr>
            </a:lvl3pPr>
            <a:lvl4pPr marL="0" indent="1371600" algn="ctr">
              <a:lnSpc>
                <a:spcPct val="70000"/>
              </a:lnSpc>
              <a:spcBef>
                <a:spcPts val="0"/>
              </a:spcBef>
              <a:buClrTx/>
              <a:buSzTx/>
              <a:buNone/>
              <a:defRPr b="0" cap="all" sz="14000">
                <a:solidFill>
                  <a:srgbClr val="FFFFFF"/>
                </a:solidFill>
                <a:latin typeface="+mn-lt"/>
                <a:ea typeface="+mn-ea"/>
                <a:cs typeface="+mn-cs"/>
                <a:sym typeface="Druk Medium"/>
              </a:defRPr>
            </a:lvl4pPr>
            <a:lvl5pPr marL="0" indent="1828800" algn="ctr">
              <a:lnSpc>
                <a:spcPct val="70000"/>
              </a:lnSpc>
              <a:spcBef>
                <a:spcPts val="0"/>
              </a:spcBef>
              <a:buClrTx/>
              <a:buSzTx/>
              <a:buNone/>
              <a:defRPr b="0" cap="all" sz="14000">
                <a:solidFill>
                  <a:srgbClr val="FFFFFF"/>
                </a:solidFill>
                <a:latin typeface="+mn-lt"/>
                <a:ea typeface="+mn-ea"/>
                <a:cs typeface="+mn-cs"/>
                <a:sym typeface="Druk Medium"/>
              </a:defRPr>
            </a:lvl5pPr>
          </a:lstStyle>
          <a:p>
            <a:pPr/>
            <a:r>
              <a:t>Statement</a:t>
            </a:r>
          </a:p>
          <a:p>
            <a:pPr lvl="1"/>
            <a:r>
              <a:t/>
            </a:r>
          </a:p>
          <a:p>
            <a:pPr lvl="2"/>
            <a:r>
              <a:t/>
            </a:r>
          </a:p>
          <a:p>
            <a:pPr lvl="3"/>
            <a:r>
              <a:t/>
            </a:r>
          </a:p>
          <a:p>
            <a:pPr lvl="4"/>
            <a:r>
              <a:t/>
            </a:r>
          </a:p>
        </p:txBody>
      </p:sp>
      <p:sp>
        <p:nvSpPr>
          <p:cNvPr id="1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bg>
      <p:bgPr>
        <a:solidFill>
          <a:srgbClr val="FFC617"/>
        </a:solidFill>
      </p:bgPr>
    </p:bg>
    <p:spTree>
      <p:nvGrpSpPr>
        <p:cNvPr id="1" name=""/>
        <p:cNvGrpSpPr/>
        <p:nvPr/>
      </p:nvGrpSpPr>
      <p:grpSpPr>
        <a:xfrm>
          <a:off x="0" y="0"/>
          <a:ext cx="0" cy="0"/>
          <a:chOff x="0" y="0"/>
          <a:chExt cx="0" cy="0"/>
        </a:xfrm>
      </p:grpSpPr>
      <p:sp>
        <p:nvSpPr>
          <p:cNvPr id="127" name="Body Level One…"/>
          <p:cNvSpPr txBox="1"/>
          <p:nvPr>
            <p:ph type="body" idx="1" hasCustomPrompt="1"/>
          </p:nvPr>
        </p:nvSpPr>
        <p:spPr>
          <a:xfrm>
            <a:off x="1219200" y="2334623"/>
            <a:ext cx="21945600" cy="7612249"/>
          </a:xfrm>
          <a:prstGeom prst="rect">
            <a:avLst/>
          </a:prstGeom>
        </p:spPr>
        <p:txBody>
          <a:bodyPr anchor="b"/>
          <a:lstStyle>
            <a:lvl1pPr marL="0" indent="0" algn="ctr">
              <a:lnSpc>
                <a:spcPct val="70000"/>
              </a:lnSpc>
              <a:spcBef>
                <a:spcPts val="0"/>
              </a:spcBef>
              <a:buClrTx/>
              <a:buSzTx/>
              <a:buNone/>
              <a:defRPr b="0" cap="all" spc="-500" sz="50000">
                <a:solidFill>
                  <a:srgbClr val="FFFFFF"/>
                </a:solidFill>
                <a:latin typeface="+mn-lt"/>
                <a:ea typeface="+mn-ea"/>
                <a:cs typeface="+mn-cs"/>
                <a:sym typeface="Druk Medium"/>
              </a:defRPr>
            </a:lvl1pPr>
            <a:lvl2pPr marL="0" indent="457200" algn="ctr">
              <a:lnSpc>
                <a:spcPct val="70000"/>
              </a:lnSpc>
              <a:spcBef>
                <a:spcPts val="0"/>
              </a:spcBef>
              <a:buClrTx/>
              <a:buSzTx/>
              <a:buNone/>
              <a:defRPr b="0" cap="all" spc="-500" sz="50000">
                <a:solidFill>
                  <a:srgbClr val="FFFFFF"/>
                </a:solidFill>
                <a:latin typeface="+mn-lt"/>
                <a:ea typeface="+mn-ea"/>
                <a:cs typeface="+mn-cs"/>
                <a:sym typeface="Druk Medium"/>
              </a:defRPr>
            </a:lvl2pPr>
            <a:lvl3pPr marL="0" indent="914400" algn="ctr">
              <a:lnSpc>
                <a:spcPct val="70000"/>
              </a:lnSpc>
              <a:spcBef>
                <a:spcPts val="0"/>
              </a:spcBef>
              <a:buClrTx/>
              <a:buSzTx/>
              <a:buNone/>
              <a:defRPr b="0" cap="all" spc="-500" sz="50000">
                <a:solidFill>
                  <a:srgbClr val="FFFFFF"/>
                </a:solidFill>
                <a:latin typeface="+mn-lt"/>
                <a:ea typeface="+mn-ea"/>
                <a:cs typeface="+mn-cs"/>
                <a:sym typeface="Druk Medium"/>
              </a:defRPr>
            </a:lvl3pPr>
            <a:lvl4pPr marL="0" indent="1371600" algn="ctr">
              <a:lnSpc>
                <a:spcPct val="70000"/>
              </a:lnSpc>
              <a:spcBef>
                <a:spcPts val="0"/>
              </a:spcBef>
              <a:buClrTx/>
              <a:buSzTx/>
              <a:buNone/>
              <a:defRPr b="0" cap="all" spc="-500" sz="50000">
                <a:solidFill>
                  <a:srgbClr val="FFFFFF"/>
                </a:solidFill>
                <a:latin typeface="+mn-lt"/>
                <a:ea typeface="+mn-ea"/>
                <a:cs typeface="+mn-cs"/>
                <a:sym typeface="Druk Medium"/>
              </a:defRPr>
            </a:lvl4pPr>
            <a:lvl5pPr marL="0" indent="1828800" algn="ctr">
              <a:lnSpc>
                <a:spcPct val="70000"/>
              </a:lnSpc>
              <a:spcBef>
                <a:spcPts val="0"/>
              </a:spcBef>
              <a:buClrTx/>
              <a:buSzTx/>
              <a:buNone/>
              <a:defRPr b="0" cap="all" spc="-500" sz="50000">
                <a:solidFill>
                  <a:srgbClr val="FFFFFF"/>
                </a:solidFill>
                <a:latin typeface="+mn-lt"/>
                <a:ea typeface="+mn-ea"/>
                <a:cs typeface="+mn-cs"/>
                <a:sym typeface="Druk Medium"/>
              </a:defRPr>
            </a:lvl5pPr>
          </a:lstStyle>
          <a:p>
            <a:pPr/>
            <a:r>
              <a:t>100%</a:t>
            </a:r>
          </a:p>
          <a:p>
            <a:pPr lvl="1"/>
            <a:r>
              <a:t/>
            </a:r>
          </a:p>
          <a:p>
            <a:pPr lvl="2"/>
            <a:r>
              <a:t/>
            </a:r>
          </a:p>
          <a:p>
            <a:pPr lvl="3"/>
            <a:r>
              <a:t/>
            </a:r>
          </a:p>
          <a:p>
            <a:pPr lvl="4"/>
            <a:r>
              <a:t/>
            </a:r>
          </a:p>
        </p:txBody>
      </p:sp>
      <p:sp>
        <p:nvSpPr>
          <p:cNvPr id="128" name="Fact information"/>
          <p:cNvSpPr txBox="1"/>
          <p:nvPr>
            <p:ph type="body" sz="quarter" idx="21" hasCustomPrompt="1"/>
          </p:nvPr>
        </p:nvSpPr>
        <p:spPr>
          <a:xfrm>
            <a:off x="1219200" y="9436100"/>
            <a:ext cx="21945599" cy="629921"/>
          </a:xfrm>
          <a:prstGeom prst="rect">
            <a:avLst/>
          </a:prstGeom>
        </p:spPr>
        <p:txBody>
          <a:bodyPr/>
          <a:lstStyle>
            <a:lvl1pPr marL="0" indent="0" algn="ctr">
              <a:lnSpc>
                <a:spcPct val="110000"/>
              </a:lnSpc>
              <a:spcBef>
                <a:spcPts val="0"/>
              </a:spcBef>
              <a:buClrTx/>
              <a:buSzTx/>
              <a:buNone/>
              <a:defRPr b="0" cap="all" spc="-32" sz="3200">
                <a:solidFill>
                  <a:srgbClr val="000000"/>
                </a:solidFill>
                <a:latin typeface="Proxima Nova Extrabold"/>
                <a:ea typeface="Proxima Nova Extrabold"/>
                <a:cs typeface="Proxima Nova Extrabold"/>
                <a:sym typeface="Proxima Nova Extrabold"/>
              </a:defRPr>
            </a:lvl1pPr>
          </a:lstStyle>
          <a:p>
            <a:pPr/>
            <a:r>
              <a:t>Fact information</a:t>
            </a:r>
          </a:p>
        </p:txBody>
      </p:sp>
      <p:sp>
        <p:nvSpPr>
          <p:cNvPr id="1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solidFill>
          <a:srgbClr val="00BFF3"/>
        </a:solidFill>
      </p:bgPr>
    </p:bg>
    <p:spTree>
      <p:nvGrpSpPr>
        <p:cNvPr id="1" name=""/>
        <p:cNvGrpSpPr/>
        <p:nvPr/>
      </p:nvGrpSpPr>
      <p:grpSpPr>
        <a:xfrm>
          <a:off x="0" y="0"/>
          <a:ext cx="0" cy="0"/>
          <a:chOff x="0" y="0"/>
          <a:chExt cx="0" cy="0"/>
        </a:xfrm>
      </p:grpSpPr>
      <p:sp>
        <p:nvSpPr>
          <p:cNvPr id="136" name="Body Level One…"/>
          <p:cNvSpPr txBox="1"/>
          <p:nvPr>
            <p:ph type="body" sz="half" idx="1" hasCustomPrompt="1"/>
          </p:nvPr>
        </p:nvSpPr>
        <p:spPr>
          <a:xfrm>
            <a:off x="3771900" y="4464048"/>
            <a:ext cx="16840200" cy="4883152"/>
          </a:xfrm>
          <a:prstGeom prst="rect">
            <a:avLst/>
          </a:prstGeom>
        </p:spPr>
        <p:txBody>
          <a:bodyPr anchor="ctr"/>
          <a:lstStyle>
            <a:lvl1pPr marL="431800" indent="-431800" defTabSz="825500">
              <a:lnSpc>
                <a:spcPct val="70000"/>
              </a:lnSpc>
              <a:spcBef>
                <a:spcPts val="0"/>
              </a:spcBef>
              <a:buClrTx/>
              <a:buSzTx/>
              <a:buNone/>
              <a:defRPr b="0" cap="all" sz="14000">
                <a:solidFill>
                  <a:srgbClr val="FFFFFF"/>
                </a:solidFill>
                <a:latin typeface="+mn-lt"/>
                <a:ea typeface="+mn-ea"/>
                <a:cs typeface="+mn-cs"/>
                <a:sym typeface="Druk Medium"/>
              </a:defRPr>
            </a:lvl1pPr>
            <a:lvl2pPr marL="431800" indent="25400" defTabSz="825500">
              <a:lnSpc>
                <a:spcPct val="70000"/>
              </a:lnSpc>
              <a:spcBef>
                <a:spcPts val="0"/>
              </a:spcBef>
              <a:buClrTx/>
              <a:buSzTx/>
              <a:buNone/>
              <a:defRPr b="0" cap="all" sz="14000">
                <a:solidFill>
                  <a:srgbClr val="FFFFFF"/>
                </a:solidFill>
                <a:latin typeface="+mn-lt"/>
                <a:ea typeface="+mn-ea"/>
                <a:cs typeface="+mn-cs"/>
                <a:sym typeface="Druk Medium"/>
              </a:defRPr>
            </a:lvl2pPr>
            <a:lvl3pPr marL="431800" indent="482600" defTabSz="825500">
              <a:lnSpc>
                <a:spcPct val="70000"/>
              </a:lnSpc>
              <a:spcBef>
                <a:spcPts val="0"/>
              </a:spcBef>
              <a:buClrTx/>
              <a:buSzTx/>
              <a:buNone/>
              <a:defRPr b="0" cap="all" sz="14000">
                <a:solidFill>
                  <a:srgbClr val="FFFFFF"/>
                </a:solidFill>
                <a:latin typeface="+mn-lt"/>
                <a:ea typeface="+mn-ea"/>
                <a:cs typeface="+mn-cs"/>
                <a:sym typeface="Druk Medium"/>
              </a:defRPr>
            </a:lvl3pPr>
            <a:lvl4pPr marL="431800" indent="939800" defTabSz="825500">
              <a:lnSpc>
                <a:spcPct val="70000"/>
              </a:lnSpc>
              <a:spcBef>
                <a:spcPts val="0"/>
              </a:spcBef>
              <a:buClrTx/>
              <a:buSzTx/>
              <a:buNone/>
              <a:defRPr b="0" cap="all" sz="14000">
                <a:solidFill>
                  <a:srgbClr val="FFFFFF"/>
                </a:solidFill>
                <a:latin typeface="+mn-lt"/>
                <a:ea typeface="+mn-ea"/>
                <a:cs typeface="+mn-cs"/>
                <a:sym typeface="Druk Medium"/>
              </a:defRPr>
            </a:lvl4pPr>
            <a:lvl5pPr marL="431800" indent="1397000" defTabSz="825500">
              <a:lnSpc>
                <a:spcPct val="70000"/>
              </a:lnSpc>
              <a:spcBef>
                <a:spcPts val="0"/>
              </a:spcBef>
              <a:buClrTx/>
              <a:buSzTx/>
              <a:buNone/>
              <a:defRPr b="0" cap="all" sz="14000">
                <a:solidFill>
                  <a:srgbClr val="FFFFFF"/>
                </a:solidFill>
                <a:latin typeface="+mn-lt"/>
                <a:ea typeface="+mn-ea"/>
                <a:cs typeface="+mn-cs"/>
                <a:sym typeface="Druk Medium"/>
              </a:defRPr>
            </a:lvl5pPr>
          </a:lstStyle>
          <a:p>
            <a:pPr/>
            <a:r>
              <a:t>“Notable Quote”</a:t>
            </a:r>
          </a:p>
          <a:p>
            <a:pPr lvl="1"/>
            <a:r>
              <a:t/>
            </a:r>
          </a:p>
          <a:p>
            <a:pPr lvl="2"/>
            <a:r>
              <a:t/>
            </a:r>
          </a:p>
          <a:p>
            <a:pPr lvl="3"/>
            <a:r>
              <a:t/>
            </a:r>
          </a:p>
          <a:p>
            <a:pPr lvl="4"/>
            <a:r>
              <a:t/>
            </a:r>
          </a:p>
        </p:txBody>
      </p:sp>
      <p:sp>
        <p:nvSpPr>
          <p:cNvPr id="137" name="Attribution"/>
          <p:cNvSpPr txBox="1"/>
          <p:nvPr>
            <p:ph type="body" sz="quarter" idx="21" hasCustomPrompt="1"/>
          </p:nvPr>
        </p:nvSpPr>
        <p:spPr>
          <a:xfrm>
            <a:off x="4203700" y="9372600"/>
            <a:ext cx="16840200" cy="680721"/>
          </a:xfrm>
          <a:prstGeom prst="rect">
            <a:avLst/>
          </a:prstGeom>
        </p:spPr>
        <p:txBody>
          <a:bodyPr/>
          <a:lstStyle>
            <a:lvl1pPr marL="0" indent="0" defTabSz="825500">
              <a:lnSpc>
                <a:spcPts val="3600"/>
              </a:lnSpc>
              <a:spcBef>
                <a:spcPts val="0"/>
              </a:spcBef>
              <a:buClrTx/>
              <a:buSzTx/>
              <a:buNone/>
              <a:defRPr b="0" cap="all" spc="-32" sz="3200">
                <a:solidFill>
                  <a:srgbClr val="FFFFFF"/>
                </a:solidFill>
                <a:latin typeface="Proxima Nova Extrabold"/>
                <a:ea typeface="Proxima Nova Extrabold"/>
                <a:cs typeface="Proxima Nova Extrabold"/>
                <a:sym typeface="Proxima Nova Extrabold"/>
              </a:defRPr>
            </a:lvl1pPr>
          </a:lstStyle>
          <a:p>
            <a:pPr/>
            <a:r>
              <a:t>Attribution</a:t>
            </a:r>
          </a:p>
        </p:txBody>
      </p:sp>
      <p:sp>
        <p:nvSpPr>
          <p:cNvPr id="1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5" name="A person’s lower body with blue pants and green shoes on a yellow and pink floor"/>
          <p:cNvSpPr/>
          <p:nvPr>
            <p:ph type="pic" sz="half" idx="21"/>
          </p:nvPr>
        </p:nvSpPr>
        <p:spPr>
          <a:xfrm>
            <a:off x="635000" y="6832600"/>
            <a:ext cx="12877800" cy="8589928"/>
          </a:xfrm>
          <a:prstGeom prst="rect">
            <a:avLst/>
          </a:prstGeom>
        </p:spPr>
        <p:txBody>
          <a:bodyPr lIns="91439" tIns="45719" rIns="91439" bIns="45719">
            <a:noAutofit/>
          </a:bodyPr>
          <a:lstStyle/>
          <a:p>
            <a:pPr/>
          </a:p>
        </p:txBody>
      </p:sp>
      <p:sp>
        <p:nvSpPr>
          <p:cNvPr id="146" name="Two adults wearing outfits with bold, solid colors—green, blue, pink, and yellow"/>
          <p:cNvSpPr/>
          <p:nvPr>
            <p:ph type="pic" sz="half" idx="22"/>
          </p:nvPr>
        </p:nvSpPr>
        <p:spPr>
          <a:xfrm>
            <a:off x="88900" y="-177800"/>
            <a:ext cx="14008100" cy="8157658"/>
          </a:xfrm>
          <a:prstGeom prst="rect">
            <a:avLst/>
          </a:prstGeom>
        </p:spPr>
        <p:txBody>
          <a:bodyPr lIns="91439" tIns="45719" rIns="91439" bIns="45719">
            <a:noAutofit/>
          </a:bodyPr>
          <a:lstStyle/>
          <a:p>
            <a:pPr/>
          </a:p>
        </p:txBody>
      </p:sp>
      <p:sp>
        <p:nvSpPr>
          <p:cNvPr id="147" name="Person blowing pink bubblegum against a solid pink and blue background"/>
          <p:cNvSpPr/>
          <p:nvPr>
            <p:ph type="pic" idx="23"/>
          </p:nvPr>
        </p:nvSpPr>
        <p:spPr>
          <a:xfrm>
            <a:off x="12814300" y="-355600"/>
            <a:ext cx="12033950" cy="18034000"/>
          </a:xfrm>
          <a:prstGeom prst="rect">
            <a:avLst/>
          </a:prstGeom>
        </p:spPr>
        <p:txBody>
          <a:bodyPr lIns="91439" tIns="45719" rIns="91439" bIns="45719">
            <a:noAutofit/>
          </a:bodyPr>
          <a:lstStyle/>
          <a:p>
            <a:pPr/>
          </a:p>
        </p:txBody>
      </p:sp>
      <p:sp>
        <p:nvSpPr>
          <p:cNvPr id="1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5" name="A person’s lower body with blue pants and green shoes on a yellow and pink floor"/>
          <p:cNvSpPr/>
          <p:nvPr>
            <p:ph type="pic" idx="21"/>
          </p:nvPr>
        </p:nvSpPr>
        <p:spPr>
          <a:xfrm>
            <a:off x="635000" y="-1181110"/>
            <a:ext cx="23114000" cy="15417820"/>
          </a:xfrm>
          <a:prstGeom prst="rect">
            <a:avLst/>
          </a:prstGeom>
        </p:spPr>
        <p:txBody>
          <a:bodyPr lIns="91439" tIns="45719" rIns="91439" bIns="45719">
            <a:noAutofit/>
          </a:bodyPr>
          <a:lstStyle/>
          <a:p>
            <a:pPr/>
          </a:p>
        </p:txBody>
      </p:sp>
      <p:sp>
        <p:nvSpPr>
          <p:cNvPr id="1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bg>
      <p:bgPr>
        <a:noFill/>
      </p:bgPr>
    </p:bg>
    <p:spTree>
      <p:nvGrpSpPr>
        <p:cNvPr id="1" name=""/>
        <p:cNvGrpSpPr/>
        <p:nvPr/>
      </p:nvGrpSpPr>
      <p:grpSpPr>
        <a:xfrm>
          <a:off x="0" y="0"/>
          <a:ext cx="0" cy="0"/>
          <a:chOff x="0" y="0"/>
          <a:chExt cx="0" cy="0"/>
        </a:xfrm>
      </p:grpSpPr>
      <p:sp>
        <p:nvSpPr>
          <p:cNvPr id="21" name="Two adults wearing outfits with bold, solid colors—green, blue, pink, and yellow"/>
          <p:cNvSpPr/>
          <p:nvPr>
            <p:ph type="pic" idx="21"/>
          </p:nvPr>
        </p:nvSpPr>
        <p:spPr>
          <a:xfrm>
            <a:off x="-38100" y="-267934"/>
            <a:ext cx="24472902" cy="14251868"/>
          </a:xfrm>
          <a:prstGeom prst="rect">
            <a:avLst/>
          </a:prstGeom>
        </p:spPr>
        <p:txBody>
          <a:bodyPr lIns="91439" tIns="45719" rIns="91439" bIns="45719">
            <a:noAutofit/>
          </a:bodyPr>
          <a:lstStyle/>
          <a:p>
            <a:pPr/>
          </a:p>
        </p:txBody>
      </p:sp>
      <p:sp>
        <p:nvSpPr>
          <p:cNvPr id="22" name="Body Level One…"/>
          <p:cNvSpPr txBox="1"/>
          <p:nvPr>
            <p:ph type="body" sz="quarter" idx="1" hasCustomPrompt="1"/>
          </p:nvPr>
        </p:nvSpPr>
        <p:spPr>
          <a:xfrm>
            <a:off x="1219200" y="8648700"/>
            <a:ext cx="21945600" cy="2095500"/>
          </a:xfrm>
          <a:prstGeom prst="rect">
            <a:avLst/>
          </a:prstGeom>
        </p:spPr>
        <p:txBody>
          <a:bodyPr/>
          <a:lstStyle>
            <a:lvl1pPr marL="0" indent="0">
              <a:lnSpc>
                <a:spcPct val="90000"/>
              </a:lnSpc>
              <a:spcBef>
                <a:spcPts val="0"/>
              </a:spcBef>
              <a:buClrTx/>
              <a:buSzTx/>
              <a:buNone/>
              <a:defRPr b="0" spc="-52" sz="5200">
                <a:solidFill>
                  <a:srgbClr val="FFFFFF"/>
                </a:solidFill>
                <a:latin typeface="Proxima Nova Semibold"/>
                <a:ea typeface="Proxima Nova Semibold"/>
                <a:cs typeface="Proxima Nova Semibold"/>
                <a:sym typeface="Proxima Nova Semibold"/>
              </a:defRPr>
            </a:lvl1pPr>
            <a:lvl2pPr marL="0" indent="457200">
              <a:lnSpc>
                <a:spcPct val="90000"/>
              </a:lnSpc>
              <a:spcBef>
                <a:spcPts val="0"/>
              </a:spcBef>
              <a:buClrTx/>
              <a:buSzTx/>
              <a:buNone/>
              <a:defRPr b="0" spc="-52" sz="5200">
                <a:solidFill>
                  <a:srgbClr val="FFFFFF"/>
                </a:solidFill>
                <a:latin typeface="Proxima Nova Semibold"/>
                <a:ea typeface="Proxima Nova Semibold"/>
                <a:cs typeface="Proxima Nova Semibold"/>
                <a:sym typeface="Proxima Nova Semibold"/>
              </a:defRPr>
            </a:lvl2pPr>
            <a:lvl3pPr marL="0" indent="914400">
              <a:lnSpc>
                <a:spcPct val="90000"/>
              </a:lnSpc>
              <a:spcBef>
                <a:spcPts val="0"/>
              </a:spcBef>
              <a:buClrTx/>
              <a:buSzTx/>
              <a:buNone/>
              <a:defRPr b="0" spc="-52" sz="5200">
                <a:solidFill>
                  <a:srgbClr val="FFFFFF"/>
                </a:solidFill>
                <a:latin typeface="Proxima Nova Semibold"/>
                <a:ea typeface="Proxima Nova Semibold"/>
                <a:cs typeface="Proxima Nova Semibold"/>
                <a:sym typeface="Proxima Nova Semibold"/>
              </a:defRPr>
            </a:lvl3pPr>
            <a:lvl4pPr marL="0" indent="1371600">
              <a:lnSpc>
                <a:spcPct val="90000"/>
              </a:lnSpc>
              <a:spcBef>
                <a:spcPts val="0"/>
              </a:spcBef>
              <a:buClrTx/>
              <a:buSzTx/>
              <a:buNone/>
              <a:defRPr b="0" spc="-52" sz="5200">
                <a:solidFill>
                  <a:srgbClr val="FFFFFF"/>
                </a:solidFill>
                <a:latin typeface="Proxima Nova Semibold"/>
                <a:ea typeface="Proxima Nova Semibold"/>
                <a:cs typeface="Proxima Nova Semibold"/>
                <a:sym typeface="Proxima Nova Semibold"/>
              </a:defRPr>
            </a:lvl4pPr>
            <a:lvl5pPr marL="0" indent="1828800">
              <a:lnSpc>
                <a:spcPct val="90000"/>
              </a:lnSpc>
              <a:spcBef>
                <a:spcPts val="0"/>
              </a:spcBef>
              <a:buClrTx/>
              <a:buSzTx/>
              <a:buNone/>
              <a:defRPr b="0" spc="-52" sz="5200">
                <a:solidFill>
                  <a:srgbClr val="FFFFFF"/>
                </a:solidFill>
                <a:latin typeface="Proxima Nova Semibold"/>
                <a:ea typeface="Proxima Nova Semibold"/>
                <a:cs typeface="Proxima Nova Semibold"/>
                <a:sym typeface="Proxima Nova Semibold"/>
              </a:defRPr>
            </a:lvl5pPr>
          </a:lstStyle>
          <a:p>
            <a:pPr/>
            <a:r>
              <a:t>Presentation Subtitle</a:t>
            </a:r>
          </a:p>
          <a:p>
            <a:pPr lvl="1"/>
            <a:r>
              <a:t/>
            </a:r>
          </a:p>
          <a:p>
            <a:pPr lvl="2"/>
            <a:r>
              <a:t/>
            </a:r>
          </a:p>
          <a:p>
            <a:pPr lvl="3"/>
            <a:r>
              <a:t/>
            </a:r>
          </a:p>
          <a:p>
            <a:pPr lvl="4"/>
            <a:r>
              <a:t/>
            </a:r>
          </a:p>
        </p:txBody>
      </p:sp>
      <p:sp>
        <p:nvSpPr>
          <p:cNvPr id="23" name="Presentation Title"/>
          <p:cNvSpPr txBox="1"/>
          <p:nvPr>
            <p:ph type="title" hasCustomPrompt="1"/>
          </p:nvPr>
        </p:nvSpPr>
        <p:spPr>
          <a:xfrm>
            <a:off x="1219200" y="3124200"/>
            <a:ext cx="21945600" cy="5524500"/>
          </a:xfrm>
          <a:prstGeom prst="rect">
            <a:avLst/>
          </a:prstGeom>
        </p:spPr>
        <p:txBody>
          <a:bodyPr/>
          <a:lstStyle>
            <a:lvl1pPr defTabSz="584200">
              <a:defRPr spc="-220" sz="22000">
                <a:solidFill>
                  <a:srgbClr val="FFFFFF"/>
                </a:solidFill>
              </a:defRPr>
            </a:lvl1pPr>
          </a:lstStyle>
          <a:p>
            <a:pPr/>
            <a:r>
              <a:t>Presentation Title</a:t>
            </a:r>
          </a:p>
        </p:txBody>
      </p:sp>
      <p:sp>
        <p:nvSpPr>
          <p:cNvPr id="24" name="Author and Date"/>
          <p:cNvSpPr txBox="1"/>
          <p:nvPr>
            <p:ph type="body" sz="quarter" idx="22" hasCustomPrompt="1"/>
          </p:nvPr>
        </p:nvSpPr>
        <p:spPr>
          <a:xfrm>
            <a:off x="1219200" y="2438400"/>
            <a:ext cx="21945600" cy="711200"/>
          </a:xfrm>
          <a:prstGeom prst="rect">
            <a:avLst/>
          </a:prstGeom>
        </p:spPr>
        <p:txBody>
          <a:bodyPr anchor="ctr"/>
          <a:lstStyle>
            <a:lvl1pPr marL="0" indent="0" defTabSz="825500">
              <a:lnSpc>
                <a:spcPct val="120000"/>
              </a:lnSpc>
              <a:spcBef>
                <a:spcPts val="0"/>
              </a:spcBef>
              <a:buClrTx/>
              <a:buSzTx/>
              <a:buNone/>
              <a:defRPr b="0" cap="all" sz="3600">
                <a:solidFill>
                  <a:srgbClr val="FFFFFF"/>
                </a:solidFill>
                <a:latin typeface="Proxima Nova Extrabold"/>
                <a:ea typeface="Proxima Nova Extrabold"/>
                <a:cs typeface="Proxima Nova Extrabold"/>
                <a:sym typeface="Proxima Nova Extrabold"/>
              </a:defRPr>
            </a:lvl1pPr>
          </a:lstStyle>
          <a:p>
            <a:pPr/>
            <a:r>
              <a:t>Author and Date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bg>
      <p:bgPr>
        <a:solidFill>
          <a:srgbClr val="00BFF3"/>
        </a:solidFill>
      </p:bgPr>
    </p:bg>
    <p:spTree>
      <p:nvGrpSpPr>
        <p:cNvPr id="1" name=""/>
        <p:cNvGrpSpPr/>
        <p:nvPr/>
      </p:nvGrpSpPr>
      <p:grpSpPr>
        <a:xfrm>
          <a:off x="0" y="0"/>
          <a:ext cx="0" cy="0"/>
          <a:chOff x="0" y="0"/>
          <a:chExt cx="0" cy="0"/>
        </a:xfrm>
      </p:grpSpPr>
      <p:sp>
        <p:nvSpPr>
          <p:cNvPr id="32" name="Body Level One…"/>
          <p:cNvSpPr txBox="1"/>
          <p:nvPr>
            <p:ph type="body" sz="quarter" idx="1" hasCustomPrompt="1"/>
          </p:nvPr>
        </p:nvSpPr>
        <p:spPr>
          <a:xfrm>
            <a:off x="19100800" y="8229600"/>
            <a:ext cx="4584700" cy="3123704"/>
          </a:xfrm>
          <a:prstGeom prst="rect">
            <a:avLst/>
          </a:prstGeom>
        </p:spPr>
        <p:txBody>
          <a:bodyPr/>
          <a:lstStyle>
            <a:lvl1pPr marL="0" indent="0">
              <a:lnSpc>
                <a:spcPct val="100000"/>
              </a:lnSpc>
              <a:spcBef>
                <a:spcPts val="0"/>
              </a:spcBef>
              <a:buClrTx/>
              <a:buSzTx/>
              <a:buNone/>
              <a:defRPr b="0" spc="-32" sz="3200">
                <a:solidFill>
                  <a:srgbClr val="FFFFFF"/>
                </a:solidFill>
                <a:latin typeface="Proxima Nova Semibold"/>
                <a:ea typeface="Proxima Nova Semibold"/>
                <a:cs typeface="Proxima Nova Semibold"/>
                <a:sym typeface="Proxima Nova Semibold"/>
              </a:defRPr>
            </a:lvl1pPr>
            <a:lvl2pPr marL="0" indent="457200">
              <a:lnSpc>
                <a:spcPct val="100000"/>
              </a:lnSpc>
              <a:spcBef>
                <a:spcPts val="0"/>
              </a:spcBef>
              <a:buClrTx/>
              <a:buSzTx/>
              <a:buNone/>
              <a:defRPr b="0" spc="-32" sz="3200">
                <a:solidFill>
                  <a:srgbClr val="FFFFFF"/>
                </a:solidFill>
                <a:latin typeface="Proxima Nova Semibold"/>
                <a:ea typeface="Proxima Nova Semibold"/>
                <a:cs typeface="Proxima Nova Semibold"/>
                <a:sym typeface="Proxima Nova Semibold"/>
              </a:defRPr>
            </a:lvl2pPr>
            <a:lvl3pPr marL="0" indent="914400">
              <a:lnSpc>
                <a:spcPct val="100000"/>
              </a:lnSpc>
              <a:spcBef>
                <a:spcPts val="0"/>
              </a:spcBef>
              <a:buClrTx/>
              <a:buSzTx/>
              <a:buNone/>
              <a:defRPr b="0" spc="-32" sz="3200">
                <a:solidFill>
                  <a:srgbClr val="FFFFFF"/>
                </a:solidFill>
                <a:latin typeface="Proxima Nova Semibold"/>
                <a:ea typeface="Proxima Nova Semibold"/>
                <a:cs typeface="Proxima Nova Semibold"/>
                <a:sym typeface="Proxima Nova Semibold"/>
              </a:defRPr>
            </a:lvl3pPr>
            <a:lvl4pPr marL="0" indent="1371600">
              <a:lnSpc>
                <a:spcPct val="100000"/>
              </a:lnSpc>
              <a:spcBef>
                <a:spcPts val="0"/>
              </a:spcBef>
              <a:buClrTx/>
              <a:buSzTx/>
              <a:buNone/>
              <a:defRPr b="0" spc="-32" sz="3200">
                <a:solidFill>
                  <a:srgbClr val="FFFFFF"/>
                </a:solidFill>
                <a:latin typeface="Proxima Nova Semibold"/>
                <a:ea typeface="Proxima Nova Semibold"/>
                <a:cs typeface="Proxima Nova Semibold"/>
                <a:sym typeface="Proxima Nova Semibold"/>
              </a:defRPr>
            </a:lvl4pPr>
            <a:lvl5pPr marL="0" indent="1828800">
              <a:lnSpc>
                <a:spcPct val="100000"/>
              </a:lnSpc>
              <a:spcBef>
                <a:spcPts val="0"/>
              </a:spcBef>
              <a:buClrTx/>
              <a:buSzTx/>
              <a:buNone/>
              <a:defRPr b="0" spc="-32" sz="3200">
                <a:solidFill>
                  <a:srgbClr val="FFFFFF"/>
                </a:solidFill>
                <a:latin typeface="Proxima Nova Semibold"/>
                <a:ea typeface="Proxima Nova Semibold"/>
                <a:cs typeface="Proxima Nova Semibold"/>
                <a:sym typeface="Proxima Nova Semibold"/>
              </a:defRPr>
            </a:lvl5pPr>
          </a:lstStyle>
          <a:p>
            <a:pPr/>
            <a:r>
              <a:t>Caption Text</a:t>
            </a:r>
          </a:p>
          <a:p>
            <a:pPr lvl="1"/>
            <a:r>
              <a:t/>
            </a:r>
          </a:p>
          <a:p>
            <a:pPr lvl="2"/>
            <a:r>
              <a:t/>
            </a:r>
          </a:p>
          <a:p>
            <a:pPr lvl="3"/>
            <a:r>
              <a:t/>
            </a:r>
          </a:p>
          <a:p>
            <a:pPr lvl="4"/>
            <a:r>
              <a:t/>
            </a:r>
          </a:p>
        </p:txBody>
      </p:sp>
      <p:sp>
        <p:nvSpPr>
          <p:cNvPr id="33" name="A person’s lower body with blue pants and green shoes on a yellow and pink floor"/>
          <p:cNvSpPr/>
          <p:nvPr>
            <p:ph type="pic" idx="21"/>
          </p:nvPr>
        </p:nvSpPr>
        <p:spPr>
          <a:xfrm>
            <a:off x="528828" y="0"/>
            <a:ext cx="17992344" cy="12001500"/>
          </a:xfrm>
          <a:prstGeom prst="rect">
            <a:avLst/>
          </a:prstGeom>
        </p:spPr>
        <p:txBody>
          <a:bodyPr lIns="91439" tIns="45719" rIns="91439" bIns="45719">
            <a:noAutofit/>
          </a:bodyPr>
          <a:lstStyle/>
          <a:p>
            <a:pPr/>
          </a:p>
        </p:txBody>
      </p:sp>
      <p:sp>
        <p:nvSpPr>
          <p:cNvPr id="34" name="Slide Title"/>
          <p:cNvSpPr txBox="1"/>
          <p:nvPr>
            <p:ph type="title" hasCustomPrompt="1"/>
          </p:nvPr>
        </p:nvSpPr>
        <p:spPr>
          <a:xfrm>
            <a:off x="635000" y="7937906"/>
            <a:ext cx="17780000" cy="5651592"/>
          </a:xfrm>
          <a:prstGeom prst="rect">
            <a:avLst/>
          </a:prstGeom>
        </p:spPr>
        <p:txBody>
          <a:bodyPr anchor="b"/>
          <a:lstStyle>
            <a:lvl1pPr algn="ctr" defTabSz="584200">
              <a:defRPr spc="-220" sz="22000">
                <a:solidFill>
                  <a:srgbClr val="FFD74C"/>
                </a:solidFill>
              </a:defRPr>
            </a:lvl1pPr>
          </a:lstStyle>
          <a:p>
            <a:pPr/>
            <a:r>
              <a:t>Slide Title</a:t>
            </a:r>
          </a:p>
        </p:txBody>
      </p:sp>
      <p:sp>
        <p:nvSpPr>
          <p:cNvPr id="35" name="Line"/>
          <p:cNvSpPr/>
          <p:nvPr/>
        </p:nvSpPr>
        <p:spPr>
          <a:xfrm>
            <a:off x="19169012" y="11874500"/>
            <a:ext cx="1549401" cy="0"/>
          </a:xfrm>
          <a:prstGeom prst="ellipse">
            <a:avLst/>
          </a:prstGeom>
          <a:ln w="254000">
            <a:solidFill>
              <a:srgbClr val="FFD74C"/>
            </a:solidFill>
            <a:miter lim="400000"/>
          </a:ln>
        </p:spPr>
        <p:txBody>
          <a:bodyPr lIns="0" tIns="0" rIns="0" bIns="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3"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4" name="Slide Title"/>
          <p:cNvSpPr txBox="1"/>
          <p:nvPr>
            <p:ph type="title" hasCustomPrompt="1"/>
          </p:nvPr>
        </p:nvSpPr>
        <p:spPr>
          <a:prstGeom prst="rect">
            <a:avLst/>
          </a:prstGeom>
        </p:spPr>
        <p:txBody>
          <a:bodyPr/>
          <a:lstStyle/>
          <a:p>
            <a:pPr/>
            <a:r>
              <a:t>Slide Title</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728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Body Level One…"/>
          <p:cNvSpPr txBox="1"/>
          <p:nvPr>
            <p:ph type="body" sz="quarter" idx="1" hasCustomPrompt="1"/>
          </p:nvPr>
        </p:nvSpPr>
        <p:spPr>
          <a:xfrm>
            <a:off x="1219200" y="6311900"/>
            <a:ext cx="8356600" cy="6184900"/>
          </a:xfrm>
          <a:prstGeom prst="rect">
            <a:avLst/>
          </a:prstGeom>
        </p:spPr>
        <p:txBody>
          <a:bodyPr/>
          <a:lstStyle/>
          <a:p>
            <a:pPr/>
            <a:r>
              <a:t>Slide bullet text</a:t>
            </a:r>
          </a:p>
          <a:p>
            <a:pPr lvl="1"/>
            <a:r>
              <a:t/>
            </a:r>
          </a:p>
          <a:p>
            <a:pPr lvl="2"/>
            <a:r>
              <a:t/>
            </a:r>
          </a:p>
          <a:p>
            <a:pPr lvl="3"/>
            <a:r>
              <a:t/>
            </a:r>
          </a:p>
          <a:p>
            <a:pPr lvl="4"/>
            <a:r>
              <a:t/>
            </a:r>
          </a:p>
        </p:txBody>
      </p:sp>
      <p:sp>
        <p:nvSpPr>
          <p:cNvPr id="61" name="Slide Title"/>
          <p:cNvSpPr txBox="1"/>
          <p:nvPr>
            <p:ph type="title" hasCustomPrompt="1"/>
          </p:nvPr>
        </p:nvSpPr>
        <p:spPr>
          <a:xfrm>
            <a:off x="1219200" y="2439639"/>
            <a:ext cx="8356600" cy="3068291"/>
          </a:xfrm>
          <a:prstGeom prst="rect">
            <a:avLst/>
          </a:prstGeom>
        </p:spPr>
        <p:txBody>
          <a:bodyPr/>
          <a:lstStyle>
            <a:lvl1pPr>
              <a:defRPr spc="-100" sz="10000"/>
            </a:lvl1pPr>
          </a:lstStyle>
          <a:p>
            <a:pPr/>
            <a:r>
              <a:t>Slide Title</a:t>
            </a:r>
          </a:p>
        </p:txBody>
      </p:sp>
      <p:sp>
        <p:nvSpPr>
          <p:cNvPr id="62" name="Rectangle"/>
          <p:cNvSpPr/>
          <p:nvPr/>
        </p:nvSpPr>
        <p:spPr>
          <a:xfrm>
            <a:off x="10795000" y="0"/>
            <a:ext cx="13614400" cy="13716000"/>
          </a:xfrm>
          <a:prstGeom prst="rect">
            <a:avLst/>
          </a:prstGeom>
          <a:solidFill>
            <a:srgbClr val="00BFF3"/>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63" name="Partial view of a building exterior painted yellow with blue window shutters and a curtained doorway"/>
          <p:cNvSpPr/>
          <p:nvPr>
            <p:ph type="pic" idx="21"/>
          </p:nvPr>
        </p:nvSpPr>
        <p:spPr>
          <a:xfrm>
            <a:off x="9156700" y="-38100"/>
            <a:ext cx="19693467" cy="13106400"/>
          </a:xfrm>
          <a:prstGeom prst="rect">
            <a:avLst/>
          </a:prstGeom>
        </p:spPr>
        <p:txBody>
          <a:bodyPr lIns="91439" tIns="45719" rIns="91439" bIns="45719">
            <a:noAutofit/>
          </a:bodyPr>
          <a:lstStyle/>
          <a:p>
            <a:pPr/>
          </a:p>
        </p:txBody>
      </p:sp>
      <p:sp>
        <p:nvSpPr>
          <p:cNvPr id="64" name="Author and Date"/>
          <p:cNvSpPr txBox="1"/>
          <p:nvPr>
            <p:ph type="body" sz="quarter" idx="22" hasCustomPrompt="1"/>
          </p:nvPr>
        </p:nvSpPr>
        <p:spPr>
          <a:xfrm>
            <a:off x="1219200" y="1646935"/>
            <a:ext cx="8356600" cy="770129"/>
          </a:xfrm>
          <a:prstGeom prst="rect">
            <a:avLst/>
          </a:prstGeom>
        </p:spPr>
        <p:txBody>
          <a:bodyPr anchor="ctr"/>
          <a:lstStyle>
            <a:lvl1pPr marL="0" indent="0">
              <a:lnSpc>
                <a:spcPct val="120000"/>
              </a:lnSpc>
              <a:spcBef>
                <a:spcPts val="0"/>
              </a:spcBef>
              <a:buClrTx/>
              <a:buSzTx/>
              <a:buNone/>
              <a:defRPr b="0" cap="all" sz="3600">
                <a:solidFill>
                  <a:srgbClr val="00C7FC"/>
                </a:solidFill>
                <a:latin typeface="Proxima Nova Extrabold"/>
                <a:ea typeface="Proxima Nova Extrabold"/>
                <a:cs typeface="Proxima Nova Extrabold"/>
                <a:sym typeface="Proxima Nova Extrabold"/>
              </a:defRPr>
            </a:lvl1pPr>
          </a:lstStyle>
          <a:p>
            <a:pPr/>
            <a:r>
              <a:t>Author and Date</a:t>
            </a:r>
          </a:p>
        </p:txBody>
      </p:sp>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2" name="Body Level One…"/>
          <p:cNvSpPr txBox="1"/>
          <p:nvPr>
            <p:ph type="body" sz="quarter" idx="1" hasCustomPrompt="1"/>
          </p:nvPr>
        </p:nvSpPr>
        <p:spPr>
          <a:xfrm>
            <a:off x="1219200" y="6311900"/>
            <a:ext cx="8356600" cy="618490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19200" y="2439639"/>
            <a:ext cx="8356600" cy="3068291"/>
          </a:xfrm>
          <a:prstGeom prst="rect">
            <a:avLst/>
          </a:prstGeom>
        </p:spPr>
        <p:txBody>
          <a:bodyPr/>
          <a:lstStyle>
            <a:lvl1pPr>
              <a:defRPr spc="-100" sz="10000"/>
            </a:lvl1pPr>
          </a:lstStyle>
          <a:p>
            <a:pPr/>
            <a:r>
              <a:t>Slide Title</a:t>
            </a:r>
          </a:p>
        </p:txBody>
      </p:sp>
      <p:sp>
        <p:nvSpPr>
          <p:cNvPr id="74" name="Rectangle"/>
          <p:cNvSpPr/>
          <p:nvPr/>
        </p:nvSpPr>
        <p:spPr>
          <a:xfrm>
            <a:off x="10795000" y="0"/>
            <a:ext cx="13614400" cy="13716000"/>
          </a:xfrm>
          <a:prstGeom prst="rect">
            <a:avLst/>
          </a:prstGeom>
          <a:solidFill>
            <a:srgbClr val="00BFF3"/>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75" name="Author and Date"/>
          <p:cNvSpPr txBox="1"/>
          <p:nvPr>
            <p:ph type="body" sz="quarter" idx="21" hasCustomPrompt="1"/>
          </p:nvPr>
        </p:nvSpPr>
        <p:spPr>
          <a:xfrm>
            <a:off x="1219200" y="1646935"/>
            <a:ext cx="8356600" cy="770129"/>
          </a:xfrm>
          <a:prstGeom prst="rect">
            <a:avLst/>
          </a:prstGeom>
        </p:spPr>
        <p:txBody>
          <a:bodyPr anchor="ctr"/>
          <a:lstStyle>
            <a:lvl1pPr marL="0" indent="0">
              <a:lnSpc>
                <a:spcPct val="120000"/>
              </a:lnSpc>
              <a:spcBef>
                <a:spcPts val="0"/>
              </a:spcBef>
              <a:buClrTx/>
              <a:buSzTx/>
              <a:buNone/>
              <a:defRPr b="0" cap="all" sz="3600">
                <a:solidFill>
                  <a:srgbClr val="00C7FC"/>
                </a:solidFill>
                <a:latin typeface="Proxima Nova Extrabold"/>
                <a:ea typeface="Proxima Nova Extrabold"/>
                <a:cs typeface="Proxima Nova Extrabold"/>
                <a:sym typeface="Proxima Nova Extrabold"/>
              </a:defRPr>
            </a:lvl1pPr>
          </a:lstStyle>
          <a:p>
            <a:pPr/>
            <a:r>
              <a:t>Author and Date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3" name="Body Level One…"/>
          <p:cNvSpPr txBox="1"/>
          <p:nvPr>
            <p:ph type="body" sz="quarter" idx="1" hasCustomPrompt="1"/>
          </p:nvPr>
        </p:nvSpPr>
        <p:spPr>
          <a:xfrm>
            <a:off x="1219200" y="6311900"/>
            <a:ext cx="8356600" cy="6184900"/>
          </a:xfrm>
          <a:prstGeom prst="rect">
            <a:avLst/>
          </a:prstGeom>
        </p:spPr>
        <p:txBody>
          <a:bodyPr/>
          <a:lstStyle/>
          <a:p>
            <a:pPr/>
            <a:r>
              <a:t>Slide bullet text</a:t>
            </a:r>
          </a:p>
          <a:p>
            <a:pPr lvl="1"/>
            <a:r>
              <a:t/>
            </a:r>
          </a:p>
          <a:p>
            <a:pPr lvl="2"/>
            <a:r>
              <a:t/>
            </a:r>
          </a:p>
          <a:p>
            <a:pPr lvl="3"/>
            <a:r>
              <a:t/>
            </a:r>
          </a:p>
          <a:p>
            <a:pPr lvl="4"/>
            <a:r>
              <a:t/>
            </a:r>
          </a:p>
        </p:txBody>
      </p:sp>
      <p:sp>
        <p:nvSpPr>
          <p:cNvPr id="84" name="Slide Title"/>
          <p:cNvSpPr txBox="1"/>
          <p:nvPr>
            <p:ph type="title" hasCustomPrompt="1"/>
          </p:nvPr>
        </p:nvSpPr>
        <p:spPr>
          <a:xfrm>
            <a:off x="1219200" y="2439639"/>
            <a:ext cx="8356600" cy="3068291"/>
          </a:xfrm>
          <a:prstGeom prst="rect">
            <a:avLst/>
          </a:prstGeom>
        </p:spPr>
        <p:txBody>
          <a:bodyPr/>
          <a:lstStyle>
            <a:lvl1pPr>
              <a:defRPr spc="-100" sz="10000"/>
            </a:lvl1pPr>
          </a:lstStyle>
          <a:p>
            <a:pPr/>
            <a:r>
              <a:t>Slide Title</a:t>
            </a:r>
          </a:p>
        </p:txBody>
      </p:sp>
      <p:sp>
        <p:nvSpPr>
          <p:cNvPr id="85" name="Rectangle"/>
          <p:cNvSpPr/>
          <p:nvPr/>
        </p:nvSpPr>
        <p:spPr>
          <a:xfrm>
            <a:off x="10795000" y="0"/>
            <a:ext cx="13614400" cy="13716000"/>
          </a:xfrm>
          <a:prstGeom prst="rect">
            <a:avLst/>
          </a:prstGeom>
          <a:solidFill>
            <a:srgbClr val="00BFF3"/>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86" name="Author and Date"/>
          <p:cNvSpPr txBox="1"/>
          <p:nvPr>
            <p:ph type="body" sz="quarter" idx="21" hasCustomPrompt="1"/>
          </p:nvPr>
        </p:nvSpPr>
        <p:spPr>
          <a:xfrm>
            <a:off x="1219200" y="1646935"/>
            <a:ext cx="8356600" cy="770129"/>
          </a:xfrm>
          <a:prstGeom prst="rect">
            <a:avLst/>
          </a:prstGeom>
        </p:spPr>
        <p:txBody>
          <a:bodyPr anchor="ctr"/>
          <a:lstStyle>
            <a:lvl1pPr marL="0" indent="0">
              <a:lnSpc>
                <a:spcPct val="120000"/>
              </a:lnSpc>
              <a:spcBef>
                <a:spcPts val="0"/>
              </a:spcBef>
              <a:buClrTx/>
              <a:buSzTx/>
              <a:buNone/>
              <a:defRPr b="0" cap="all" sz="3600">
                <a:solidFill>
                  <a:srgbClr val="00C7FC"/>
                </a:solidFill>
                <a:latin typeface="Proxima Nova Extrabold"/>
                <a:ea typeface="Proxima Nova Extrabold"/>
                <a:cs typeface="Proxima Nova Extrabold"/>
                <a:sym typeface="Proxima Nova Extrabold"/>
              </a:defRPr>
            </a:lvl1pPr>
          </a:lstStyle>
          <a:p>
            <a:pPr/>
            <a:r>
              <a:t>Author and Date</a:t>
            </a:r>
          </a:p>
        </p:txBody>
      </p:sp>
      <p:sp>
        <p:nvSpPr>
          <p:cNvPr id="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solidFill>
          <a:srgbClr val="00BFF3"/>
        </a:solidFill>
      </p:bgPr>
    </p:bg>
    <p:spTree>
      <p:nvGrpSpPr>
        <p:cNvPr id="1" name=""/>
        <p:cNvGrpSpPr/>
        <p:nvPr/>
      </p:nvGrpSpPr>
      <p:grpSpPr>
        <a:xfrm>
          <a:off x="0" y="0"/>
          <a:ext cx="0" cy="0"/>
          <a:chOff x="0" y="0"/>
          <a:chExt cx="0" cy="0"/>
        </a:xfrm>
      </p:grpSpPr>
      <p:sp>
        <p:nvSpPr>
          <p:cNvPr id="94" name="Section Title"/>
          <p:cNvSpPr txBox="1"/>
          <p:nvPr>
            <p:ph type="title" hasCustomPrompt="1"/>
          </p:nvPr>
        </p:nvSpPr>
        <p:spPr>
          <a:xfrm>
            <a:off x="1219200" y="4064000"/>
            <a:ext cx="21945600" cy="5930900"/>
          </a:xfrm>
          <a:prstGeom prst="rect">
            <a:avLst/>
          </a:prstGeom>
        </p:spPr>
        <p:txBody>
          <a:bodyPr anchor="ctr"/>
          <a:lstStyle>
            <a:lvl1pPr defTabSz="584200">
              <a:defRPr spc="0">
                <a:solidFill>
                  <a:srgbClr val="FFFFFF"/>
                </a:solidFill>
              </a:defRPr>
            </a:lvl1pPr>
          </a:lstStyle>
          <a:p>
            <a:pPr/>
            <a:r>
              <a:t>Section Title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1219200" y="3733800"/>
            <a:ext cx="21945600" cy="876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3" name="Slide Title"/>
          <p:cNvSpPr txBox="1"/>
          <p:nvPr>
            <p:ph type="title" hasCustomPrompt="1"/>
          </p:nvPr>
        </p:nvSpPr>
        <p:spPr>
          <a:xfrm>
            <a:off x="1219200" y="1219200"/>
            <a:ext cx="21945600" cy="229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4" name="Slide Number"/>
          <p:cNvSpPr txBox="1"/>
          <p:nvPr>
            <p:ph type="sldNum" sz="quarter" idx="2"/>
          </p:nvPr>
        </p:nvSpPr>
        <p:spPr>
          <a:xfrm>
            <a:off x="23622000" y="13080999"/>
            <a:ext cx="336728" cy="413767"/>
          </a:xfrm>
          <a:prstGeom prst="rect">
            <a:avLst/>
          </a:prstGeom>
          <a:ln w="12700">
            <a:miter lim="400000"/>
          </a:ln>
        </p:spPr>
        <p:txBody>
          <a:bodyPr wrap="none" lIns="50800" tIns="50800" rIns="50800" bIns="50800" anchor="b">
            <a:spAutoFit/>
          </a:bodyPr>
          <a:lstStyle>
            <a:lvl1pPr defTabSz="825500">
              <a:lnSpc>
                <a:spcPts val="2600"/>
              </a:lnSpc>
              <a:spcBef>
                <a:spcPts val="0"/>
              </a:spcBef>
              <a:defRPr b="0" sz="1800">
                <a:solidFill>
                  <a:srgbClr val="000000"/>
                </a:solidFill>
                <a:latin typeface="Proxima Nova Medium"/>
                <a:ea typeface="Proxima Nova Medium"/>
                <a:cs typeface="Proxima Nova Medium"/>
                <a:sym typeface="Proxima Nova Medium"/>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825500" rtl="0" latinLnBrk="0">
        <a:lnSpc>
          <a:spcPct val="70000"/>
        </a:lnSpc>
        <a:spcBef>
          <a:spcPts val="0"/>
        </a:spcBef>
        <a:spcAft>
          <a:spcPts val="0"/>
        </a:spcAft>
        <a:buClrTx/>
        <a:buSzTx/>
        <a:buFontTx/>
        <a:buNone/>
        <a:tabLst/>
        <a:defRPr b="0" baseline="0" cap="all" i="0" spc="-140" strike="noStrike" sz="14000" u="none">
          <a:solidFill>
            <a:srgbClr val="00BFF3"/>
          </a:solidFill>
          <a:uFillTx/>
          <a:latin typeface="+mn-lt"/>
          <a:ea typeface="+mn-ea"/>
          <a:cs typeface="+mn-cs"/>
          <a:sym typeface="Druk Medium"/>
        </a:defRPr>
      </a:lvl1pPr>
      <a:lvl2pPr marL="0" marR="0" indent="457200" algn="l" defTabSz="825500" rtl="0" latinLnBrk="0">
        <a:lnSpc>
          <a:spcPct val="70000"/>
        </a:lnSpc>
        <a:spcBef>
          <a:spcPts val="0"/>
        </a:spcBef>
        <a:spcAft>
          <a:spcPts val="0"/>
        </a:spcAft>
        <a:buClrTx/>
        <a:buSzTx/>
        <a:buFontTx/>
        <a:buNone/>
        <a:tabLst/>
        <a:defRPr b="0" baseline="0" cap="all" i="0" spc="-140" strike="noStrike" sz="14000" u="none">
          <a:solidFill>
            <a:srgbClr val="00BFF3"/>
          </a:solidFill>
          <a:uFillTx/>
          <a:latin typeface="+mn-lt"/>
          <a:ea typeface="+mn-ea"/>
          <a:cs typeface="+mn-cs"/>
          <a:sym typeface="Druk Medium"/>
        </a:defRPr>
      </a:lvl2pPr>
      <a:lvl3pPr marL="0" marR="0" indent="914400" algn="l" defTabSz="825500" rtl="0" latinLnBrk="0">
        <a:lnSpc>
          <a:spcPct val="70000"/>
        </a:lnSpc>
        <a:spcBef>
          <a:spcPts val="0"/>
        </a:spcBef>
        <a:spcAft>
          <a:spcPts val="0"/>
        </a:spcAft>
        <a:buClrTx/>
        <a:buSzTx/>
        <a:buFontTx/>
        <a:buNone/>
        <a:tabLst/>
        <a:defRPr b="0" baseline="0" cap="all" i="0" spc="-140" strike="noStrike" sz="14000" u="none">
          <a:solidFill>
            <a:srgbClr val="00BFF3"/>
          </a:solidFill>
          <a:uFillTx/>
          <a:latin typeface="+mn-lt"/>
          <a:ea typeface="+mn-ea"/>
          <a:cs typeface="+mn-cs"/>
          <a:sym typeface="Druk Medium"/>
        </a:defRPr>
      </a:lvl3pPr>
      <a:lvl4pPr marL="0" marR="0" indent="1371600" algn="l" defTabSz="825500" rtl="0" latinLnBrk="0">
        <a:lnSpc>
          <a:spcPct val="70000"/>
        </a:lnSpc>
        <a:spcBef>
          <a:spcPts val="0"/>
        </a:spcBef>
        <a:spcAft>
          <a:spcPts val="0"/>
        </a:spcAft>
        <a:buClrTx/>
        <a:buSzTx/>
        <a:buFontTx/>
        <a:buNone/>
        <a:tabLst/>
        <a:defRPr b="0" baseline="0" cap="all" i="0" spc="-140" strike="noStrike" sz="14000" u="none">
          <a:solidFill>
            <a:srgbClr val="00BFF3"/>
          </a:solidFill>
          <a:uFillTx/>
          <a:latin typeface="+mn-lt"/>
          <a:ea typeface="+mn-ea"/>
          <a:cs typeface="+mn-cs"/>
          <a:sym typeface="Druk Medium"/>
        </a:defRPr>
      </a:lvl4pPr>
      <a:lvl5pPr marL="0" marR="0" indent="1828800" algn="l" defTabSz="825500" rtl="0" latinLnBrk="0">
        <a:lnSpc>
          <a:spcPct val="70000"/>
        </a:lnSpc>
        <a:spcBef>
          <a:spcPts val="0"/>
        </a:spcBef>
        <a:spcAft>
          <a:spcPts val="0"/>
        </a:spcAft>
        <a:buClrTx/>
        <a:buSzTx/>
        <a:buFontTx/>
        <a:buNone/>
        <a:tabLst/>
        <a:defRPr b="0" baseline="0" cap="all" i="0" spc="-140" strike="noStrike" sz="14000" u="none">
          <a:solidFill>
            <a:srgbClr val="00BFF3"/>
          </a:solidFill>
          <a:uFillTx/>
          <a:latin typeface="+mn-lt"/>
          <a:ea typeface="+mn-ea"/>
          <a:cs typeface="+mn-cs"/>
          <a:sym typeface="Druk Medium"/>
        </a:defRPr>
      </a:lvl5pPr>
      <a:lvl6pPr marL="0" marR="0" indent="2286000" algn="l" defTabSz="825500" rtl="0" latinLnBrk="0">
        <a:lnSpc>
          <a:spcPct val="70000"/>
        </a:lnSpc>
        <a:spcBef>
          <a:spcPts val="0"/>
        </a:spcBef>
        <a:spcAft>
          <a:spcPts val="0"/>
        </a:spcAft>
        <a:buClrTx/>
        <a:buSzTx/>
        <a:buFontTx/>
        <a:buNone/>
        <a:tabLst/>
        <a:defRPr b="0" baseline="0" cap="all" i="0" spc="-140" strike="noStrike" sz="14000" u="none">
          <a:solidFill>
            <a:srgbClr val="00BFF3"/>
          </a:solidFill>
          <a:uFillTx/>
          <a:latin typeface="+mn-lt"/>
          <a:ea typeface="+mn-ea"/>
          <a:cs typeface="+mn-cs"/>
          <a:sym typeface="Druk Medium"/>
        </a:defRPr>
      </a:lvl6pPr>
      <a:lvl7pPr marL="0" marR="0" indent="2743200" algn="l" defTabSz="825500" rtl="0" latinLnBrk="0">
        <a:lnSpc>
          <a:spcPct val="70000"/>
        </a:lnSpc>
        <a:spcBef>
          <a:spcPts val="0"/>
        </a:spcBef>
        <a:spcAft>
          <a:spcPts val="0"/>
        </a:spcAft>
        <a:buClrTx/>
        <a:buSzTx/>
        <a:buFontTx/>
        <a:buNone/>
        <a:tabLst/>
        <a:defRPr b="0" baseline="0" cap="all" i="0" spc="-140" strike="noStrike" sz="14000" u="none">
          <a:solidFill>
            <a:srgbClr val="00BFF3"/>
          </a:solidFill>
          <a:uFillTx/>
          <a:latin typeface="+mn-lt"/>
          <a:ea typeface="+mn-ea"/>
          <a:cs typeface="+mn-cs"/>
          <a:sym typeface="Druk Medium"/>
        </a:defRPr>
      </a:lvl7pPr>
      <a:lvl8pPr marL="0" marR="0" indent="3200400" algn="l" defTabSz="825500" rtl="0" latinLnBrk="0">
        <a:lnSpc>
          <a:spcPct val="70000"/>
        </a:lnSpc>
        <a:spcBef>
          <a:spcPts val="0"/>
        </a:spcBef>
        <a:spcAft>
          <a:spcPts val="0"/>
        </a:spcAft>
        <a:buClrTx/>
        <a:buSzTx/>
        <a:buFontTx/>
        <a:buNone/>
        <a:tabLst/>
        <a:defRPr b="0" baseline="0" cap="all" i="0" spc="-140" strike="noStrike" sz="14000" u="none">
          <a:solidFill>
            <a:srgbClr val="00BFF3"/>
          </a:solidFill>
          <a:uFillTx/>
          <a:latin typeface="+mn-lt"/>
          <a:ea typeface="+mn-ea"/>
          <a:cs typeface="+mn-cs"/>
          <a:sym typeface="Druk Medium"/>
        </a:defRPr>
      </a:lvl8pPr>
      <a:lvl9pPr marL="0" marR="0" indent="3657600" algn="l" defTabSz="825500" rtl="0" latinLnBrk="0">
        <a:lnSpc>
          <a:spcPct val="70000"/>
        </a:lnSpc>
        <a:spcBef>
          <a:spcPts val="0"/>
        </a:spcBef>
        <a:spcAft>
          <a:spcPts val="0"/>
        </a:spcAft>
        <a:buClrTx/>
        <a:buSzTx/>
        <a:buFontTx/>
        <a:buNone/>
        <a:tabLst/>
        <a:defRPr b="0" baseline="0" cap="all" i="0" spc="-140" strike="noStrike" sz="14000" u="none">
          <a:solidFill>
            <a:srgbClr val="00BFF3"/>
          </a:solidFill>
          <a:uFillTx/>
          <a:latin typeface="+mn-lt"/>
          <a:ea typeface="+mn-ea"/>
          <a:cs typeface="+mn-cs"/>
          <a:sym typeface="Druk Medium"/>
        </a:defRPr>
      </a:lvl9pPr>
    </p:titleStyle>
    <p:bodyStyle>
      <a:lvl1pPr marL="685800" marR="0" indent="-685800" algn="l" defTabSz="584200" rtl="0" latinLnBrk="0">
        <a:lnSpc>
          <a:spcPct val="80000"/>
        </a:lnSpc>
        <a:spcBef>
          <a:spcPts val="2400"/>
        </a:spcBef>
        <a:spcAft>
          <a:spcPts val="0"/>
        </a:spcAft>
        <a:buClr>
          <a:srgbClr val="57BEF0"/>
        </a:buClr>
        <a:buSzPct val="250000"/>
        <a:buFontTx/>
        <a:buChar char="-"/>
        <a:tabLst/>
        <a:defRPr b="1" baseline="0" cap="none" i="0" spc="0" strike="noStrike" sz="4200" u="none">
          <a:solidFill>
            <a:srgbClr val="53585F"/>
          </a:solidFill>
          <a:uFillTx/>
          <a:latin typeface="Proxima Nova"/>
          <a:ea typeface="Proxima Nova"/>
          <a:cs typeface="Proxima Nova"/>
          <a:sym typeface="Proxima Nova"/>
        </a:defRPr>
      </a:lvl1pPr>
      <a:lvl2pPr marL="1371600" marR="0" indent="-685800" algn="l" defTabSz="584200" rtl="0" latinLnBrk="0">
        <a:lnSpc>
          <a:spcPct val="80000"/>
        </a:lnSpc>
        <a:spcBef>
          <a:spcPts val="2400"/>
        </a:spcBef>
        <a:spcAft>
          <a:spcPts val="0"/>
        </a:spcAft>
        <a:buClr>
          <a:srgbClr val="57BEF0"/>
        </a:buClr>
        <a:buSzPct val="250000"/>
        <a:buFontTx/>
        <a:buChar char="-"/>
        <a:tabLst/>
        <a:defRPr b="1" baseline="0" cap="none" i="0" spc="0" strike="noStrike" sz="4200" u="none">
          <a:solidFill>
            <a:srgbClr val="53585F"/>
          </a:solidFill>
          <a:uFillTx/>
          <a:latin typeface="Proxima Nova"/>
          <a:ea typeface="Proxima Nova"/>
          <a:cs typeface="Proxima Nova"/>
          <a:sym typeface="Proxima Nova"/>
        </a:defRPr>
      </a:lvl2pPr>
      <a:lvl3pPr marL="2057400" marR="0" indent="-685800" algn="l" defTabSz="584200" rtl="0" latinLnBrk="0">
        <a:lnSpc>
          <a:spcPct val="80000"/>
        </a:lnSpc>
        <a:spcBef>
          <a:spcPts val="2400"/>
        </a:spcBef>
        <a:spcAft>
          <a:spcPts val="0"/>
        </a:spcAft>
        <a:buClr>
          <a:srgbClr val="57BEF0"/>
        </a:buClr>
        <a:buSzPct val="250000"/>
        <a:buFontTx/>
        <a:buChar char="-"/>
        <a:tabLst/>
        <a:defRPr b="1" baseline="0" cap="none" i="0" spc="0" strike="noStrike" sz="4200" u="none">
          <a:solidFill>
            <a:srgbClr val="53585F"/>
          </a:solidFill>
          <a:uFillTx/>
          <a:latin typeface="Proxima Nova"/>
          <a:ea typeface="Proxima Nova"/>
          <a:cs typeface="Proxima Nova"/>
          <a:sym typeface="Proxima Nova"/>
        </a:defRPr>
      </a:lvl3pPr>
      <a:lvl4pPr marL="2743200" marR="0" indent="-685800" algn="l" defTabSz="584200" rtl="0" latinLnBrk="0">
        <a:lnSpc>
          <a:spcPct val="80000"/>
        </a:lnSpc>
        <a:spcBef>
          <a:spcPts val="2400"/>
        </a:spcBef>
        <a:spcAft>
          <a:spcPts val="0"/>
        </a:spcAft>
        <a:buClr>
          <a:srgbClr val="57BEF0"/>
        </a:buClr>
        <a:buSzPct val="250000"/>
        <a:buFontTx/>
        <a:buChar char="-"/>
        <a:tabLst/>
        <a:defRPr b="1" baseline="0" cap="none" i="0" spc="0" strike="noStrike" sz="4200" u="none">
          <a:solidFill>
            <a:srgbClr val="53585F"/>
          </a:solidFill>
          <a:uFillTx/>
          <a:latin typeface="Proxima Nova"/>
          <a:ea typeface="Proxima Nova"/>
          <a:cs typeface="Proxima Nova"/>
          <a:sym typeface="Proxima Nova"/>
        </a:defRPr>
      </a:lvl4pPr>
      <a:lvl5pPr marL="3429000" marR="0" indent="-685800" algn="l" defTabSz="584200" rtl="0" latinLnBrk="0">
        <a:lnSpc>
          <a:spcPct val="80000"/>
        </a:lnSpc>
        <a:spcBef>
          <a:spcPts val="2400"/>
        </a:spcBef>
        <a:spcAft>
          <a:spcPts val="0"/>
        </a:spcAft>
        <a:buClr>
          <a:srgbClr val="57BEF0"/>
        </a:buClr>
        <a:buSzPct val="250000"/>
        <a:buFontTx/>
        <a:buChar char="-"/>
        <a:tabLst/>
        <a:defRPr b="1" baseline="0" cap="none" i="0" spc="0" strike="noStrike" sz="4200" u="none">
          <a:solidFill>
            <a:srgbClr val="53585F"/>
          </a:solidFill>
          <a:uFillTx/>
          <a:latin typeface="Proxima Nova"/>
          <a:ea typeface="Proxima Nova"/>
          <a:cs typeface="Proxima Nova"/>
          <a:sym typeface="Proxima Nova"/>
        </a:defRPr>
      </a:lvl5pPr>
      <a:lvl6pPr marL="4114800" marR="0" indent="-685800" algn="l" defTabSz="584200" rtl="0" latinLnBrk="0">
        <a:lnSpc>
          <a:spcPct val="80000"/>
        </a:lnSpc>
        <a:spcBef>
          <a:spcPts val="2400"/>
        </a:spcBef>
        <a:spcAft>
          <a:spcPts val="0"/>
        </a:spcAft>
        <a:buClr>
          <a:srgbClr val="57BEF0"/>
        </a:buClr>
        <a:buSzPct val="250000"/>
        <a:buFontTx/>
        <a:buChar char="-"/>
        <a:tabLst/>
        <a:defRPr b="1" baseline="0" cap="none" i="0" spc="0" strike="noStrike" sz="4200" u="none">
          <a:solidFill>
            <a:srgbClr val="53585F"/>
          </a:solidFill>
          <a:uFillTx/>
          <a:latin typeface="Proxima Nova"/>
          <a:ea typeface="Proxima Nova"/>
          <a:cs typeface="Proxima Nova"/>
          <a:sym typeface="Proxima Nova"/>
        </a:defRPr>
      </a:lvl6pPr>
      <a:lvl7pPr marL="4800600" marR="0" indent="-685800" algn="l" defTabSz="584200" rtl="0" latinLnBrk="0">
        <a:lnSpc>
          <a:spcPct val="80000"/>
        </a:lnSpc>
        <a:spcBef>
          <a:spcPts val="2400"/>
        </a:spcBef>
        <a:spcAft>
          <a:spcPts val="0"/>
        </a:spcAft>
        <a:buClr>
          <a:srgbClr val="57BEF0"/>
        </a:buClr>
        <a:buSzPct val="250000"/>
        <a:buFontTx/>
        <a:buChar char="-"/>
        <a:tabLst/>
        <a:defRPr b="1" baseline="0" cap="none" i="0" spc="0" strike="noStrike" sz="4200" u="none">
          <a:solidFill>
            <a:srgbClr val="53585F"/>
          </a:solidFill>
          <a:uFillTx/>
          <a:latin typeface="Proxima Nova"/>
          <a:ea typeface="Proxima Nova"/>
          <a:cs typeface="Proxima Nova"/>
          <a:sym typeface="Proxima Nova"/>
        </a:defRPr>
      </a:lvl7pPr>
      <a:lvl8pPr marL="5486400" marR="0" indent="-685800" algn="l" defTabSz="584200" rtl="0" latinLnBrk="0">
        <a:lnSpc>
          <a:spcPct val="80000"/>
        </a:lnSpc>
        <a:spcBef>
          <a:spcPts val="2400"/>
        </a:spcBef>
        <a:spcAft>
          <a:spcPts val="0"/>
        </a:spcAft>
        <a:buClr>
          <a:srgbClr val="57BEF0"/>
        </a:buClr>
        <a:buSzPct val="250000"/>
        <a:buFontTx/>
        <a:buChar char="-"/>
        <a:tabLst/>
        <a:defRPr b="1" baseline="0" cap="none" i="0" spc="0" strike="noStrike" sz="4200" u="none">
          <a:solidFill>
            <a:srgbClr val="53585F"/>
          </a:solidFill>
          <a:uFillTx/>
          <a:latin typeface="Proxima Nova"/>
          <a:ea typeface="Proxima Nova"/>
          <a:cs typeface="Proxima Nova"/>
          <a:sym typeface="Proxima Nova"/>
        </a:defRPr>
      </a:lvl8pPr>
      <a:lvl9pPr marL="6172200" marR="0" indent="-685800" algn="l" defTabSz="584200" rtl="0" latinLnBrk="0">
        <a:lnSpc>
          <a:spcPct val="80000"/>
        </a:lnSpc>
        <a:spcBef>
          <a:spcPts val="2400"/>
        </a:spcBef>
        <a:spcAft>
          <a:spcPts val="0"/>
        </a:spcAft>
        <a:buClr>
          <a:srgbClr val="57BEF0"/>
        </a:buClr>
        <a:buSzPct val="250000"/>
        <a:buFontTx/>
        <a:buChar char="-"/>
        <a:tabLst/>
        <a:defRPr b="1" baseline="0" cap="none" i="0" spc="0" strike="noStrike" sz="4200" u="none">
          <a:solidFill>
            <a:srgbClr val="53585F"/>
          </a:solidFill>
          <a:uFillTx/>
          <a:latin typeface="Proxima Nova"/>
          <a:ea typeface="Proxima Nova"/>
          <a:cs typeface="Proxima Nova"/>
          <a:sym typeface="Proxima Nova"/>
        </a:defRPr>
      </a:lvl9pPr>
    </p:bodyStyle>
    <p:otherStyle>
      <a:lvl1pPr marL="0" marR="0" indent="0" algn="l" defTabSz="825500" rtl="0" latinLnBrk="0">
        <a:lnSpc>
          <a:spcPts val="26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roxima Nova Medium"/>
        </a:defRPr>
      </a:lvl1pPr>
      <a:lvl2pPr marL="0" marR="0" indent="457200" algn="l" defTabSz="825500" rtl="0" latinLnBrk="0">
        <a:lnSpc>
          <a:spcPts val="26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roxima Nova Medium"/>
        </a:defRPr>
      </a:lvl2pPr>
      <a:lvl3pPr marL="0" marR="0" indent="914400" algn="l" defTabSz="825500" rtl="0" latinLnBrk="0">
        <a:lnSpc>
          <a:spcPts val="26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roxima Nova Medium"/>
        </a:defRPr>
      </a:lvl3pPr>
      <a:lvl4pPr marL="0" marR="0" indent="1371600" algn="l" defTabSz="825500" rtl="0" latinLnBrk="0">
        <a:lnSpc>
          <a:spcPts val="26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roxima Nova Medium"/>
        </a:defRPr>
      </a:lvl4pPr>
      <a:lvl5pPr marL="0" marR="0" indent="1828800" algn="l" defTabSz="825500" rtl="0" latinLnBrk="0">
        <a:lnSpc>
          <a:spcPts val="26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roxima Nova Medium"/>
        </a:defRPr>
      </a:lvl5pPr>
      <a:lvl6pPr marL="0" marR="0" indent="2286000" algn="l" defTabSz="825500" rtl="0" latinLnBrk="0">
        <a:lnSpc>
          <a:spcPts val="26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roxima Nova Medium"/>
        </a:defRPr>
      </a:lvl6pPr>
      <a:lvl7pPr marL="0" marR="0" indent="2743200" algn="l" defTabSz="825500" rtl="0" latinLnBrk="0">
        <a:lnSpc>
          <a:spcPts val="26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roxima Nova Medium"/>
        </a:defRPr>
      </a:lvl7pPr>
      <a:lvl8pPr marL="0" marR="0" indent="3200400" algn="l" defTabSz="825500" rtl="0" latinLnBrk="0">
        <a:lnSpc>
          <a:spcPts val="26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roxima Nova Medium"/>
        </a:defRPr>
      </a:lvl8pPr>
      <a:lvl9pPr marL="0" marR="0" indent="3657600" algn="l" defTabSz="825500" rtl="0" latinLnBrk="0">
        <a:lnSpc>
          <a:spcPts val="26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roxima Nova Medium"/>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 Id="rId3" Type="http://schemas.openxmlformats.org/officeDocument/2006/relationships/image" Target="../media/image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jpeg"/><Relationship Id="rId3" Type="http://schemas.openxmlformats.org/officeDocument/2006/relationships/image" Target="../media/image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jpe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jpeg"/><Relationship Id="rId3" Type="http://schemas.openxmlformats.org/officeDocument/2006/relationships/image" Target="../media/image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jpeg"/><Relationship Id="rId3" Type="http://schemas.openxmlformats.org/officeDocument/2006/relationships/image" Target="../media/image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jpeg"/><Relationship Id="rId3" Type="http://schemas.openxmlformats.org/officeDocument/2006/relationships/image" Target="../media/image4.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jpeg"/><Relationship Id="rId3" Type="http://schemas.openxmlformats.org/officeDocument/2006/relationships/image" Target="../media/image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jpeg"/><Relationship Id="rId3" Type="http://schemas.openxmlformats.org/officeDocument/2006/relationships/image" Target="../media/image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jpeg"/><Relationship Id="rId3" Type="http://schemas.openxmlformats.org/officeDocument/2006/relationships/image" Target="../media/image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jpeg"/><Relationship Id="rId3" Type="http://schemas.openxmlformats.org/officeDocument/2006/relationships/image" Target="../media/image13.jpeg"/><Relationship Id="rId4" Type="http://schemas.openxmlformats.org/officeDocument/2006/relationships/image" Target="../media/image14.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jpeg"/><Relationship Id="rId3" Type="http://schemas.openxmlformats.org/officeDocument/2006/relationships/image" Target="../media/image13.jpeg"/><Relationship Id="rId4" Type="http://schemas.openxmlformats.org/officeDocument/2006/relationships/image" Target="../media/image14.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 Id="rId3" Type="http://schemas.openxmlformats.org/officeDocument/2006/relationships/image" Target="../media/image4.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4" name="Image Gallery"/>
          <p:cNvGrpSpPr/>
          <p:nvPr/>
        </p:nvGrpSpPr>
        <p:grpSpPr>
          <a:xfrm>
            <a:off x="-149722" y="1413593"/>
            <a:ext cx="24683444" cy="7637614"/>
            <a:chOff x="0" y="0"/>
            <a:chExt cx="24683442" cy="7637612"/>
          </a:xfrm>
        </p:grpSpPr>
        <p:pic>
          <p:nvPicPr>
            <p:cNvPr id="172" name="_edited.png" descr="_edited.png"/>
            <p:cNvPicPr>
              <a:picLocks noChangeAspect="1"/>
            </p:cNvPicPr>
            <p:nvPr/>
          </p:nvPicPr>
          <p:blipFill>
            <a:blip r:embed="rId2">
              <a:extLst/>
            </a:blip>
            <a:srcRect l="0" t="3285" r="0" b="3285"/>
            <a:stretch>
              <a:fillRect/>
            </a:stretch>
          </p:blipFill>
          <p:spPr>
            <a:xfrm>
              <a:off x="0" y="0"/>
              <a:ext cx="24683443" cy="7078813"/>
            </a:xfrm>
            <a:prstGeom prst="rect">
              <a:avLst/>
            </a:prstGeom>
            <a:ln w="12700" cap="flat">
              <a:noFill/>
              <a:miter lim="400000"/>
            </a:ln>
            <a:effectLst/>
          </p:spPr>
        </p:pic>
        <p:sp>
          <p:nvSpPr>
            <p:cNvPr id="173" name="Caption"/>
            <p:cNvSpPr/>
            <p:nvPr/>
          </p:nvSpPr>
          <p:spPr>
            <a:xfrm>
              <a:off x="0" y="7155012"/>
              <a:ext cx="2468344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defTabSz="825500">
                <a:lnSpc>
                  <a:spcPct val="100000"/>
                </a:lnSpc>
                <a:spcBef>
                  <a:spcPts val="0"/>
                </a:spcBef>
                <a:defRPr b="0" sz="2200">
                  <a:solidFill>
                    <a:srgbClr val="000000"/>
                  </a:solidFill>
                </a:defRPr>
              </a:lvl1pPr>
            </a:lstStyle>
            <a:p>
              <a:pPr/>
              <a:r>
                <a:t>Caption</a:t>
              </a:r>
            </a:p>
          </p:txBody>
        </p:sp>
      </p:grpSp>
      <p:pic>
        <p:nvPicPr>
          <p:cNvPr id="175" name="Screenshot 2024-03-03 at 8.20.57 AM.png" descr="Screenshot 2024-03-03 at 8.20.57 AM.png"/>
          <p:cNvPicPr>
            <a:picLocks noChangeAspect="1"/>
          </p:cNvPicPr>
          <p:nvPr/>
        </p:nvPicPr>
        <p:blipFill>
          <a:blip r:embed="rId3">
            <a:extLst/>
          </a:blip>
          <a:stretch>
            <a:fillRect/>
          </a:stretch>
        </p:blipFill>
        <p:spPr>
          <a:xfrm>
            <a:off x="10023078" y="8608934"/>
            <a:ext cx="4754036" cy="4842805"/>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3  Things we  will  talk  about!"/>
          <p:cNvSpPr txBox="1"/>
          <p:nvPr>
            <p:ph type="body" sz="half" idx="1"/>
          </p:nvPr>
        </p:nvSpPr>
        <p:spPr>
          <a:prstGeom prst="rect">
            <a:avLst/>
          </a:prstGeom>
        </p:spPr>
        <p:txBody>
          <a:bodyPr/>
          <a:lstStyle/>
          <a:p>
            <a:pPr/>
            <a:r>
              <a:t>3  Things we  will  talk  about! </a:t>
            </a:r>
          </a:p>
        </p:txBody>
      </p:sp>
      <p:pic>
        <p:nvPicPr>
          <p:cNvPr id="213" name="Screenshot 2023-09-18 at 5.40.06 PM.png" descr="Screenshot 2023-09-18 at 5.40.06 PM.png"/>
          <p:cNvPicPr>
            <a:picLocks noChangeAspect="1"/>
          </p:cNvPicPr>
          <p:nvPr/>
        </p:nvPicPr>
        <p:blipFill>
          <a:blip r:embed="rId2">
            <a:extLst/>
          </a:blip>
          <a:stretch>
            <a:fillRect/>
          </a:stretch>
        </p:blipFill>
        <p:spPr>
          <a:xfrm>
            <a:off x="17814627" y="10977364"/>
            <a:ext cx="5346701" cy="1638301"/>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Layout…"/>
          <p:cNvSpPr txBox="1"/>
          <p:nvPr>
            <p:ph type="body" idx="1"/>
          </p:nvPr>
        </p:nvSpPr>
        <p:spPr>
          <a:xfrm>
            <a:off x="1219200" y="1097708"/>
            <a:ext cx="21945600" cy="11520584"/>
          </a:xfrm>
          <a:prstGeom prst="rect">
            <a:avLst/>
          </a:prstGeom>
        </p:spPr>
        <p:txBody>
          <a:bodyPr/>
          <a:lstStyle/>
          <a:p>
            <a:pPr/>
            <a:r>
              <a:t>Layout</a:t>
            </a:r>
          </a:p>
          <a:p>
            <a:pPr/>
          </a:p>
          <a:p>
            <a:pPr/>
            <a:r>
              <a:t>Timeing </a:t>
            </a:r>
          </a:p>
          <a:p>
            <a:pPr/>
          </a:p>
          <a:p>
            <a:pPr/>
            <a:r>
              <a:t>Food  &amp;  Bar  Options</a:t>
            </a:r>
          </a:p>
        </p:txBody>
      </p:sp>
      <p:pic>
        <p:nvPicPr>
          <p:cNvPr id="216" name="Screenshot 2023-09-18 at 5.40.06 PM.png" descr="Screenshot 2023-09-18 at 5.40.06 PM.png"/>
          <p:cNvPicPr>
            <a:picLocks noChangeAspect="1"/>
          </p:cNvPicPr>
          <p:nvPr/>
        </p:nvPicPr>
        <p:blipFill>
          <a:blip r:embed="rId2">
            <a:extLst/>
          </a:blip>
          <a:stretch>
            <a:fillRect/>
          </a:stretch>
        </p:blipFill>
        <p:spPr>
          <a:xfrm>
            <a:off x="17814627" y="10977364"/>
            <a:ext cx="5346701" cy="163830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Ceremony -  45 minutes…"/>
          <p:cNvSpPr txBox="1"/>
          <p:nvPr>
            <p:ph type="body" idx="1"/>
          </p:nvPr>
        </p:nvSpPr>
        <p:spPr>
          <a:xfrm>
            <a:off x="2184400" y="1602665"/>
            <a:ext cx="21945600" cy="14138968"/>
          </a:xfrm>
          <a:prstGeom prst="rect">
            <a:avLst/>
          </a:prstGeom>
        </p:spPr>
        <p:txBody>
          <a:bodyPr anchor="t"/>
          <a:lstStyle/>
          <a:p>
            <a:pPr algn="l">
              <a:defRPr sz="14400"/>
            </a:pPr>
            <a:r>
              <a:t>Ceremony -  45 minutes</a:t>
            </a:r>
          </a:p>
          <a:p>
            <a:pPr algn="l">
              <a:defRPr sz="14400"/>
            </a:pPr>
            <a:r>
              <a:t>Pictures - 1.5 Hrs</a:t>
            </a:r>
          </a:p>
          <a:p>
            <a:pPr algn="l">
              <a:defRPr sz="14400"/>
            </a:pPr>
            <a:r>
              <a:t>Cocktail  - 1 hr</a:t>
            </a:r>
          </a:p>
          <a:p>
            <a:pPr algn="l">
              <a:defRPr sz="14400"/>
            </a:pPr>
            <a:r>
              <a:t>Dinner   1.5  hrs</a:t>
            </a:r>
          </a:p>
          <a:p>
            <a:pPr algn="l">
              <a:defRPr sz="14400"/>
            </a:pPr>
            <a:r>
              <a:t>Speeches  45  Min</a:t>
            </a:r>
          </a:p>
          <a:p>
            <a:pPr algn="l">
              <a:defRPr sz="14400">
                <a:ln w="63500" cap="flat">
                  <a:solidFill>
                    <a:srgbClr val="000000"/>
                  </a:solidFill>
                  <a:prstDash val="solid"/>
                  <a:miter lim="400000"/>
                </a:ln>
                <a:latin typeface="Druk Bold"/>
                <a:ea typeface="Druk Bold"/>
                <a:cs typeface="Druk Bold"/>
                <a:sym typeface="Druk Bold"/>
              </a:defRPr>
            </a:pPr>
            <a:r>
              <a:t>Dance party -   3 to 4 Hrs </a:t>
            </a:r>
          </a:p>
        </p:txBody>
      </p:sp>
      <p:pic>
        <p:nvPicPr>
          <p:cNvPr id="219" name="Screenshot 2023-09-18 at 5.40.06 PM.png" descr="Screenshot 2023-09-18 at 5.40.06 PM.png"/>
          <p:cNvPicPr>
            <a:picLocks noChangeAspect="1"/>
          </p:cNvPicPr>
          <p:nvPr/>
        </p:nvPicPr>
        <p:blipFill>
          <a:blip r:embed="rId2">
            <a:extLst/>
          </a:blip>
          <a:stretch>
            <a:fillRect/>
          </a:stretch>
        </p:blipFill>
        <p:spPr>
          <a:xfrm>
            <a:off x="17814627" y="10977364"/>
            <a:ext cx="5346701" cy="163830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Room Layout rules For reception"/>
          <p:cNvSpPr txBox="1"/>
          <p:nvPr>
            <p:ph type="body" sz="half" idx="1"/>
          </p:nvPr>
        </p:nvSpPr>
        <p:spPr>
          <a:xfrm>
            <a:off x="1041400" y="-621125"/>
            <a:ext cx="21945600" cy="4192883"/>
          </a:xfrm>
          <a:prstGeom prst="rect">
            <a:avLst/>
          </a:prstGeom>
        </p:spPr>
        <p:txBody>
          <a:bodyPr/>
          <a:lstStyle/>
          <a:p>
            <a:pPr/>
            <a:r>
              <a:t>Room Layout rules For reception </a:t>
            </a:r>
          </a:p>
        </p:txBody>
      </p:sp>
      <p:sp>
        <p:nvSpPr>
          <p:cNvPr id="222" name="Keep everyone and everything in one room. Do not divide the crowd.…"/>
          <p:cNvSpPr txBox="1"/>
          <p:nvPr/>
        </p:nvSpPr>
        <p:spPr>
          <a:xfrm>
            <a:off x="3075646" y="2501899"/>
            <a:ext cx="18857290" cy="972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800">
                <a:ln w="25400" cap="flat">
                  <a:solidFill>
                    <a:srgbClr val="FFFFFF"/>
                  </a:solidFill>
                  <a:prstDash val="solid"/>
                  <a:miter lim="400000"/>
                </a:ln>
                <a:solidFill>
                  <a:srgbClr val="000000"/>
                </a:solidFill>
              </a:defRPr>
            </a:pPr>
            <a:r>
              <a:t>Keep everyone and everything in one room. Do not divide the crowd. </a:t>
            </a:r>
          </a:p>
          <a:p>
            <a:pPr>
              <a:defRPr b="0" sz="5800">
                <a:solidFill>
                  <a:srgbClr val="000000"/>
                </a:solidFill>
              </a:defRPr>
            </a:pPr>
            <a:r>
              <a:t>We all want to do what other people are doing. So dividing activities such a photo booth outside the room kills the vibe. </a:t>
            </a:r>
          </a:p>
          <a:p>
            <a:pPr>
              <a:defRPr b="0" sz="5800">
                <a:solidFill>
                  <a:srgbClr val="000000"/>
                </a:solidFill>
              </a:defRPr>
            </a:pPr>
            <a:r>
              <a:t>Having the bar outside of ballroom kills the party!  All the party people are not even in the same room as the dance floor. If you have to have it in a different room make sure doors are left open so people can still hear the music while they are out there. </a:t>
            </a:r>
          </a:p>
          <a:p>
            <a:pPr>
              <a:defRPr b="0" sz="5800">
                <a:solidFill>
                  <a:srgbClr val="000000"/>
                </a:solidFill>
              </a:defRPr>
            </a:pPr>
            <a:r>
              <a:t>Example: House parties always revolve around the kitchen because thats where the alcohol is!</a:t>
            </a:r>
          </a:p>
        </p:txBody>
      </p:sp>
      <p:pic>
        <p:nvPicPr>
          <p:cNvPr id="223" name="Screenshot 2023-09-18 at 5.40.06 PM.png" descr="Screenshot 2023-09-18 at 5.40.06 PM.png"/>
          <p:cNvPicPr>
            <a:picLocks noChangeAspect="1"/>
          </p:cNvPicPr>
          <p:nvPr/>
        </p:nvPicPr>
        <p:blipFill>
          <a:blip r:embed="rId2">
            <a:extLst/>
          </a:blip>
          <a:stretch>
            <a:fillRect/>
          </a:stretch>
        </p:blipFill>
        <p:spPr>
          <a:xfrm>
            <a:off x="18475027" y="11688564"/>
            <a:ext cx="5346701" cy="1638301"/>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D         J"/>
          <p:cNvSpPr txBox="1"/>
          <p:nvPr>
            <p:ph type="body" sz="half" idx="1"/>
          </p:nvPr>
        </p:nvSpPr>
        <p:spPr>
          <a:xfrm>
            <a:off x="10351325" y="1614075"/>
            <a:ext cx="21945601" cy="4192883"/>
          </a:xfrm>
          <a:prstGeom prst="rect">
            <a:avLst/>
          </a:prstGeom>
        </p:spPr>
        <p:txBody>
          <a:bodyPr/>
          <a:lstStyle>
            <a:lvl1pPr>
              <a:defRPr sz="10700"/>
            </a:lvl1pPr>
          </a:lstStyle>
          <a:p>
            <a:pPr/>
            <a:r>
              <a:t>D         J</a:t>
            </a:r>
          </a:p>
        </p:txBody>
      </p:sp>
      <p:sp>
        <p:nvSpPr>
          <p:cNvPr id="226" name="Rectangle"/>
          <p:cNvSpPr/>
          <p:nvPr/>
        </p:nvSpPr>
        <p:spPr>
          <a:xfrm>
            <a:off x="7061200" y="2050943"/>
            <a:ext cx="10620375" cy="1459583"/>
          </a:xfrm>
          <a:prstGeom prst="rect">
            <a:avLst/>
          </a:pr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27" name="Head Table"/>
          <p:cNvSpPr txBox="1"/>
          <p:nvPr/>
        </p:nvSpPr>
        <p:spPr>
          <a:xfrm>
            <a:off x="10704271" y="2412434"/>
            <a:ext cx="2975458"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Head Table </a:t>
            </a:r>
          </a:p>
        </p:txBody>
      </p:sp>
      <p:pic>
        <p:nvPicPr>
          <p:cNvPr id="228" name="12''+L+x+12''+W+x+3.8''+Vinyl+Tile.jpg.jpeg" descr="12''+L+x+12''+W+x+3.8''+Vinyl+Tile.jpg.jpeg"/>
          <p:cNvPicPr>
            <a:picLocks noChangeAspect="1"/>
          </p:cNvPicPr>
          <p:nvPr/>
        </p:nvPicPr>
        <p:blipFill>
          <a:blip r:embed="rId2">
            <a:extLst/>
          </a:blip>
          <a:stretch>
            <a:fillRect/>
          </a:stretch>
        </p:blipFill>
        <p:spPr>
          <a:xfrm>
            <a:off x="47427554" y="1769070"/>
            <a:ext cx="5651501" cy="5651501"/>
          </a:xfrm>
          <a:prstGeom prst="rect">
            <a:avLst/>
          </a:prstGeom>
          <a:ln w="12700">
            <a:miter lim="400000"/>
          </a:ln>
        </p:spPr>
      </p:pic>
      <p:pic>
        <p:nvPicPr>
          <p:cNvPr id="229" name="istockphoto-172722807-612x612.jpg" descr="istockphoto-172722807-612x612.jpg"/>
          <p:cNvPicPr>
            <a:picLocks noChangeAspect="1"/>
          </p:cNvPicPr>
          <p:nvPr/>
        </p:nvPicPr>
        <p:blipFill>
          <a:blip r:embed="rId3">
            <a:extLst/>
          </a:blip>
          <a:srcRect l="0" t="0" r="0" b="0"/>
          <a:stretch>
            <a:fillRect/>
          </a:stretch>
        </p:blipFill>
        <p:spPr>
          <a:xfrm>
            <a:off x="9121774" y="3826564"/>
            <a:ext cx="6499272" cy="4332848"/>
          </a:xfrm>
          <a:prstGeom prst="rect">
            <a:avLst/>
          </a:prstGeom>
          <a:ln w="12700">
            <a:miter lim="400000"/>
          </a:ln>
        </p:spPr>
      </p:pic>
      <p:sp>
        <p:nvSpPr>
          <p:cNvPr id="230" name="Desk"/>
          <p:cNvSpPr/>
          <p:nvPr/>
        </p:nvSpPr>
        <p:spPr>
          <a:xfrm>
            <a:off x="20012025" y="2795172"/>
            <a:ext cx="2624201" cy="13184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572" y="21600"/>
                </a:lnTo>
                <a:lnTo>
                  <a:pt x="1077" y="4346"/>
                </a:lnTo>
                <a:cubicBezTo>
                  <a:pt x="1110" y="3370"/>
                  <a:pt x="1484" y="2704"/>
                  <a:pt x="1998" y="2704"/>
                </a:cubicBezTo>
                <a:lnTo>
                  <a:pt x="7535" y="2704"/>
                </a:lnTo>
                <a:lnTo>
                  <a:pt x="7535" y="769"/>
                </a:lnTo>
                <a:lnTo>
                  <a:pt x="14064" y="769"/>
                </a:lnTo>
                <a:lnTo>
                  <a:pt x="14064" y="2704"/>
                </a:lnTo>
                <a:lnTo>
                  <a:pt x="19602" y="2704"/>
                </a:lnTo>
                <a:cubicBezTo>
                  <a:pt x="20116" y="2704"/>
                  <a:pt x="20488" y="3370"/>
                  <a:pt x="20522" y="4346"/>
                </a:cubicBezTo>
                <a:lnTo>
                  <a:pt x="21028" y="21600"/>
                </a:lnTo>
                <a:lnTo>
                  <a:pt x="21600" y="21600"/>
                </a:lnTo>
                <a:lnTo>
                  <a:pt x="21600" y="0"/>
                </a:lnTo>
                <a:lnTo>
                  <a:pt x="0" y="0"/>
                </a:lnTo>
                <a:close/>
                <a:moveTo>
                  <a:pt x="7801" y="1300"/>
                </a:moveTo>
                <a:lnTo>
                  <a:pt x="7801" y="2704"/>
                </a:lnTo>
                <a:lnTo>
                  <a:pt x="13797" y="2704"/>
                </a:lnTo>
                <a:lnTo>
                  <a:pt x="13797" y="1300"/>
                </a:lnTo>
                <a:lnTo>
                  <a:pt x="7801" y="1300"/>
                </a:ln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31" name="Speaker"/>
          <p:cNvSpPr/>
          <p:nvPr/>
        </p:nvSpPr>
        <p:spPr>
          <a:xfrm>
            <a:off x="5928873" y="2050943"/>
            <a:ext cx="990692" cy="14595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3" y="0"/>
                </a:moveTo>
                <a:cubicBezTo>
                  <a:pt x="354" y="0"/>
                  <a:pt x="0" y="238"/>
                  <a:pt x="0" y="530"/>
                </a:cubicBezTo>
                <a:lnTo>
                  <a:pt x="0" y="21070"/>
                </a:lnTo>
                <a:cubicBezTo>
                  <a:pt x="0" y="21362"/>
                  <a:pt x="354" y="21600"/>
                  <a:pt x="783" y="21600"/>
                </a:cubicBezTo>
                <a:lnTo>
                  <a:pt x="20817" y="21600"/>
                </a:lnTo>
                <a:cubicBezTo>
                  <a:pt x="21246" y="21600"/>
                  <a:pt x="21600" y="21362"/>
                  <a:pt x="21600" y="21070"/>
                </a:cubicBezTo>
                <a:lnTo>
                  <a:pt x="21600" y="530"/>
                </a:lnTo>
                <a:cubicBezTo>
                  <a:pt x="21600" y="238"/>
                  <a:pt x="21246" y="0"/>
                  <a:pt x="20817" y="0"/>
                </a:cubicBezTo>
                <a:lnTo>
                  <a:pt x="783" y="0"/>
                </a:lnTo>
                <a:close/>
                <a:moveTo>
                  <a:pt x="10800" y="2398"/>
                </a:moveTo>
                <a:cubicBezTo>
                  <a:pt x="13180" y="2398"/>
                  <a:pt x="15116" y="3714"/>
                  <a:pt x="15116" y="5329"/>
                </a:cubicBezTo>
                <a:cubicBezTo>
                  <a:pt x="15116" y="6945"/>
                  <a:pt x="13180" y="8259"/>
                  <a:pt x="10800" y="8259"/>
                </a:cubicBezTo>
                <a:cubicBezTo>
                  <a:pt x="8420" y="8259"/>
                  <a:pt x="6484" y="6945"/>
                  <a:pt x="6484" y="5329"/>
                </a:cubicBezTo>
                <a:cubicBezTo>
                  <a:pt x="6484" y="3714"/>
                  <a:pt x="8420" y="2398"/>
                  <a:pt x="10800" y="2398"/>
                </a:cubicBezTo>
                <a:close/>
                <a:moveTo>
                  <a:pt x="10800" y="3459"/>
                </a:moveTo>
                <a:cubicBezTo>
                  <a:pt x="9281" y="3459"/>
                  <a:pt x="8045" y="4298"/>
                  <a:pt x="8045" y="5329"/>
                </a:cubicBezTo>
                <a:cubicBezTo>
                  <a:pt x="8045" y="6360"/>
                  <a:pt x="9281" y="7199"/>
                  <a:pt x="10800" y="7199"/>
                </a:cubicBezTo>
                <a:cubicBezTo>
                  <a:pt x="12319" y="7199"/>
                  <a:pt x="13555" y="6360"/>
                  <a:pt x="13555" y="5329"/>
                </a:cubicBezTo>
                <a:cubicBezTo>
                  <a:pt x="13555" y="4298"/>
                  <a:pt x="12319" y="3459"/>
                  <a:pt x="10800" y="3459"/>
                </a:cubicBezTo>
                <a:close/>
                <a:moveTo>
                  <a:pt x="10800" y="4534"/>
                </a:moveTo>
                <a:cubicBezTo>
                  <a:pt x="11447" y="4534"/>
                  <a:pt x="11971" y="4890"/>
                  <a:pt x="11971" y="5329"/>
                </a:cubicBezTo>
                <a:cubicBezTo>
                  <a:pt x="11971" y="5768"/>
                  <a:pt x="11447" y="6124"/>
                  <a:pt x="10800" y="6124"/>
                </a:cubicBezTo>
                <a:cubicBezTo>
                  <a:pt x="10153" y="6124"/>
                  <a:pt x="9629" y="5768"/>
                  <a:pt x="9629" y="5329"/>
                </a:cubicBezTo>
                <a:cubicBezTo>
                  <a:pt x="9629" y="4890"/>
                  <a:pt x="10153" y="4534"/>
                  <a:pt x="10800" y="4534"/>
                </a:cubicBezTo>
                <a:close/>
                <a:moveTo>
                  <a:pt x="10800" y="9740"/>
                </a:moveTo>
                <a:cubicBezTo>
                  <a:pt x="14436" y="9740"/>
                  <a:pt x="17393" y="11748"/>
                  <a:pt x="17393" y="14215"/>
                </a:cubicBezTo>
                <a:cubicBezTo>
                  <a:pt x="17393" y="16683"/>
                  <a:pt x="14436" y="18691"/>
                  <a:pt x="10800" y="18691"/>
                </a:cubicBezTo>
                <a:cubicBezTo>
                  <a:pt x="7164" y="18691"/>
                  <a:pt x="4207" y="16683"/>
                  <a:pt x="4207" y="14215"/>
                </a:cubicBezTo>
                <a:cubicBezTo>
                  <a:pt x="4207" y="11748"/>
                  <a:pt x="7164" y="9740"/>
                  <a:pt x="10800" y="9740"/>
                </a:cubicBezTo>
                <a:close/>
                <a:moveTo>
                  <a:pt x="10800" y="11860"/>
                </a:moveTo>
                <a:cubicBezTo>
                  <a:pt x="8886" y="11860"/>
                  <a:pt x="7329" y="12917"/>
                  <a:pt x="7329" y="14215"/>
                </a:cubicBezTo>
                <a:cubicBezTo>
                  <a:pt x="7329" y="15514"/>
                  <a:pt x="8886" y="16571"/>
                  <a:pt x="10800" y="16571"/>
                </a:cubicBezTo>
                <a:cubicBezTo>
                  <a:pt x="12714" y="16571"/>
                  <a:pt x="14271" y="15514"/>
                  <a:pt x="14271" y="14215"/>
                </a:cubicBezTo>
                <a:cubicBezTo>
                  <a:pt x="14271" y="12917"/>
                  <a:pt x="12714" y="11860"/>
                  <a:pt x="10800" y="11860"/>
                </a:cubicBezTo>
                <a:close/>
                <a:moveTo>
                  <a:pt x="10800" y="13367"/>
                </a:moveTo>
                <a:cubicBezTo>
                  <a:pt x="11447" y="13367"/>
                  <a:pt x="11971" y="13722"/>
                  <a:pt x="11971" y="14161"/>
                </a:cubicBezTo>
                <a:cubicBezTo>
                  <a:pt x="11971" y="14600"/>
                  <a:pt x="11447" y="14956"/>
                  <a:pt x="10800" y="14956"/>
                </a:cubicBezTo>
                <a:cubicBezTo>
                  <a:pt x="10153" y="14956"/>
                  <a:pt x="9629" y="14600"/>
                  <a:pt x="9629" y="14161"/>
                </a:cubicBezTo>
                <a:cubicBezTo>
                  <a:pt x="9629" y="13722"/>
                  <a:pt x="10153" y="13367"/>
                  <a:pt x="10800" y="13367"/>
                </a:cubicBez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32" name="Speaker"/>
          <p:cNvSpPr/>
          <p:nvPr/>
        </p:nvSpPr>
        <p:spPr>
          <a:xfrm>
            <a:off x="18100629" y="2050943"/>
            <a:ext cx="990692" cy="14595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3" y="0"/>
                </a:moveTo>
                <a:cubicBezTo>
                  <a:pt x="354" y="0"/>
                  <a:pt x="0" y="238"/>
                  <a:pt x="0" y="530"/>
                </a:cubicBezTo>
                <a:lnTo>
                  <a:pt x="0" y="21070"/>
                </a:lnTo>
                <a:cubicBezTo>
                  <a:pt x="0" y="21362"/>
                  <a:pt x="354" y="21600"/>
                  <a:pt x="783" y="21600"/>
                </a:cubicBezTo>
                <a:lnTo>
                  <a:pt x="20817" y="21600"/>
                </a:lnTo>
                <a:cubicBezTo>
                  <a:pt x="21246" y="21600"/>
                  <a:pt x="21600" y="21362"/>
                  <a:pt x="21600" y="21070"/>
                </a:cubicBezTo>
                <a:lnTo>
                  <a:pt x="21600" y="530"/>
                </a:lnTo>
                <a:cubicBezTo>
                  <a:pt x="21600" y="238"/>
                  <a:pt x="21246" y="0"/>
                  <a:pt x="20817" y="0"/>
                </a:cubicBezTo>
                <a:lnTo>
                  <a:pt x="783" y="0"/>
                </a:lnTo>
                <a:close/>
                <a:moveTo>
                  <a:pt x="10800" y="2398"/>
                </a:moveTo>
                <a:cubicBezTo>
                  <a:pt x="13180" y="2398"/>
                  <a:pt x="15116" y="3714"/>
                  <a:pt x="15116" y="5329"/>
                </a:cubicBezTo>
                <a:cubicBezTo>
                  <a:pt x="15116" y="6945"/>
                  <a:pt x="13180" y="8259"/>
                  <a:pt x="10800" y="8259"/>
                </a:cubicBezTo>
                <a:cubicBezTo>
                  <a:pt x="8420" y="8259"/>
                  <a:pt x="6484" y="6945"/>
                  <a:pt x="6484" y="5329"/>
                </a:cubicBezTo>
                <a:cubicBezTo>
                  <a:pt x="6484" y="3714"/>
                  <a:pt x="8420" y="2398"/>
                  <a:pt x="10800" y="2398"/>
                </a:cubicBezTo>
                <a:close/>
                <a:moveTo>
                  <a:pt x="10800" y="3459"/>
                </a:moveTo>
                <a:cubicBezTo>
                  <a:pt x="9281" y="3459"/>
                  <a:pt x="8045" y="4298"/>
                  <a:pt x="8045" y="5329"/>
                </a:cubicBezTo>
                <a:cubicBezTo>
                  <a:pt x="8045" y="6360"/>
                  <a:pt x="9281" y="7199"/>
                  <a:pt x="10800" y="7199"/>
                </a:cubicBezTo>
                <a:cubicBezTo>
                  <a:pt x="12319" y="7199"/>
                  <a:pt x="13555" y="6360"/>
                  <a:pt x="13555" y="5329"/>
                </a:cubicBezTo>
                <a:cubicBezTo>
                  <a:pt x="13555" y="4298"/>
                  <a:pt x="12319" y="3459"/>
                  <a:pt x="10800" y="3459"/>
                </a:cubicBezTo>
                <a:close/>
                <a:moveTo>
                  <a:pt x="10800" y="4534"/>
                </a:moveTo>
                <a:cubicBezTo>
                  <a:pt x="11447" y="4534"/>
                  <a:pt x="11971" y="4890"/>
                  <a:pt x="11971" y="5329"/>
                </a:cubicBezTo>
                <a:cubicBezTo>
                  <a:pt x="11971" y="5768"/>
                  <a:pt x="11447" y="6124"/>
                  <a:pt x="10800" y="6124"/>
                </a:cubicBezTo>
                <a:cubicBezTo>
                  <a:pt x="10153" y="6124"/>
                  <a:pt x="9629" y="5768"/>
                  <a:pt x="9629" y="5329"/>
                </a:cubicBezTo>
                <a:cubicBezTo>
                  <a:pt x="9629" y="4890"/>
                  <a:pt x="10153" y="4534"/>
                  <a:pt x="10800" y="4534"/>
                </a:cubicBezTo>
                <a:close/>
                <a:moveTo>
                  <a:pt x="10800" y="9740"/>
                </a:moveTo>
                <a:cubicBezTo>
                  <a:pt x="14436" y="9740"/>
                  <a:pt x="17393" y="11748"/>
                  <a:pt x="17393" y="14215"/>
                </a:cubicBezTo>
                <a:cubicBezTo>
                  <a:pt x="17393" y="16683"/>
                  <a:pt x="14436" y="18691"/>
                  <a:pt x="10800" y="18691"/>
                </a:cubicBezTo>
                <a:cubicBezTo>
                  <a:pt x="7164" y="18691"/>
                  <a:pt x="4207" y="16683"/>
                  <a:pt x="4207" y="14215"/>
                </a:cubicBezTo>
                <a:cubicBezTo>
                  <a:pt x="4207" y="11748"/>
                  <a:pt x="7164" y="9740"/>
                  <a:pt x="10800" y="9740"/>
                </a:cubicBezTo>
                <a:close/>
                <a:moveTo>
                  <a:pt x="10800" y="11860"/>
                </a:moveTo>
                <a:cubicBezTo>
                  <a:pt x="8886" y="11860"/>
                  <a:pt x="7329" y="12917"/>
                  <a:pt x="7329" y="14215"/>
                </a:cubicBezTo>
                <a:cubicBezTo>
                  <a:pt x="7329" y="15514"/>
                  <a:pt x="8886" y="16571"/>
                  <a:pt x="10800" y="16571"/>
                </a:cubicBezTo>
                <a:cubicBezTo>
                  <a:pt x="12714" y="16571"/>
                  <a:pt x="14271" y="15514"/>
                  <a:pt x="14271" y="14215"/>
                </a:cubicBezTo>
                <a:cubicBezTo>
                  <a:pt x="14271" y="12917"/>
                  <a:pt x="12714" y="11860"/>
                  <a:pt x="10800" y="11860"/>
                </a:cubicBezTo>
                <a:close/>
                <a:moveTo>
                  <a:pt x="10800" y="13367"/>
                </a:moveTo>
                <a:cubicBezTo>
                  <a:pt x="11447" y="13367"/>
                  <a:pt x="11971" y="13722"/>
                  <a:pt x="11971" y="14161"/>
                </a:cubicBezTo>
                <a:cubicBezTo>
                  <a:pt x="11971" y="14600"/>
                  <a:pt x="11447" y="14956"/>
                  <a:pt x="10800" y="14956"/>
                </a:cubicBezTo>
                <a:cubicBezTo>
                  <a:pt x="10153" y="14956"/>
                  <a:pt x="9629" y="14600"/>
                  <a:pt x="9629" y="14161"/>
                </a:cubicBezTo>
                <a:cubicBezTo>
                  <a:pt x="9629" y="13722"/>
                  <a:pt x="10153" y="13367"/>
                  <a:pt x="10800" y="13367"/>
                </a:cubicBez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33" name="Man"/>
          <p:cNvSpPr/>
          <p:nvPr/>
        </p:nvSpPr>
        <p:spPr>
          <a:xfrm>
            <a:off x="20988479" y="1443768"/>
            <a:ext cx="1035742" cy="2673933"/>
          </a:xfrm>
          <a:custGeom>
            <a:avLst/>
            <a:gdLst/>
            <a:ahLst/>
            <a:cxnLst>
              <a:cxn ang="0">
                <a:pos x="wd2" y="hd2"/>
              </a:cxn>
              <a:cxn ang="5400000">
                <a:pos x="wd2" y="hd2"/>
              </a:cxn>
              <a:cxn ang="10800000">
                <a:pos x="wd2" y="hd2"/>
              </a:cxn>
              <a:cxn ang="16200000">
                <a:pos x="wd2" y="hd2"/>
              </a:cxn>
            </a:cxnLst>
            <a:rect l="0" t="0" r="r" b="b"/>
            <a:pathLst>
              <a:path w="21470" h="21502" fill="norm" stroke="1"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34" name="Terminator"/>
          <p:cNvSpPr/>
          <p:nvPr/>
        </p:nvSpPr>
        <p:spPr>
          <a:xfrm>
            <a:off x="17000477" y="4211559"/>
            <a:ext cx="3190996" cy="15954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cubicBezTo>
                  <a:pt x="2418" y="0"/>
                  <a:pt x="0" y="4835"/>
                  <a:pt x="0" y="10800"/>
                </a:cubicBezTo>
                <a:cubicBezTo>
                  <a:pt x="0" y="16765"/>
                  <a:pt x="2418" y="21600"/>
                  <a:pt x="5400" y="21600"/>
                </a:cubicBezTo>
                <a:lnTo>
                  <a:pt x="16200" y="21600"/>
                </a:lnTo>
                <a:cubicBezTo>
                  <a:pt x="19182" y="21600"/>
                  <a:pt x="21600" y="16765"/>
                  <a:pt x="21600" y="10800"/>
                </a:cubicBezTo>
                <a:cubicBezTo>
                  <a:pt x="21600" y="4835"/>
                  <a:pt x="19182" y="0"/>
                  <a:pt x="16200" y="0"/>
                </a:cubicBezTo>
                <a:lnTo>
                  <a:pt x="5400" y="0"/>
                </a:ln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35" name="Terminator"/>
          <p:cNvSpPr/>
          <p:nvPr/>
        </p:nvSpPr>
        <p:spPr>
          <a:xfrm>
            <a:off x="17025877" y="6508090"/>
            <a:ext cx="3190995" cy="15954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cubicBezTo>
                  <a:pt x="2418" y="0"/>
                  <a:pt x="0" y="4835"/>
                  <a:pt x="0" y="10800"/>
                </a:cubicBezTo>
                <a:cubicBezTo>
                  <a:pt x="0" y="16765"/>
                  <a:pt x="2418" y="21600"/>
                  <a:pt x="5400" y="21600"/>
                </a:cubicBezTo>
                <a:lnTo>
                  <a:pt x="16200" y="21600"/>
                </a:lnTo>
                <a:cubicBezTo>
                  <a:pt x="19182" y="21600"/>
                  <a:pt x="21600" y="16765"/>
                  <a:pt x="21600" y="10800"/>
                </a:cubicBezTo>
                <a:cubicBezTo>
                  <a:pt x="21600" y="4835"/>
                  <a:pt x="19182" y="0"/>
                  <a:pt x="16200" y="0"/>
                </a:cubicBezTo>
                <a:lnTo>
                  <a:pt x="5400" y="0"/>
                </a:ln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36" name="Terminator"/>
          <p:cNvSpPr/>
          <p:nvPr/>
        </p:nvSpPr>
        <p:spPr>
          <a:xfrm>
            <a:off x="17025877" y="9321799"/>
            <a:ext cx="3190995" cy="1595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cubicBezTo>
                  <a:pt x="2418" y="0"/>
                  <a:pt x="0" y="4835"/>
                  <a:pt x="0" y="10800"/>
                </a:cubicBezTo>
                <a:cubicBezTo>
                  <a:pt x="0" y="16765"/>
                  <a:pt x="2418" y="21600"/>
                  <a:pt x="5400" y="21600"/>
                </a:cubicBezTo>
                <a:lnTo>
                  <a:pt x="16200" y="21600"/>
                </a:lnTo>
                <a:cubicBezTo>
                  <a:pt x="19182" y="21600"/>
                  <a:pt x="21600" y="16765"/>
                  <a:pt x="21600" y="10800"/>
                </a:cubicBezTo>
                <a:cubicBezTo>
                  <a:pt x="21600" y="4835"/>
                  <a:pt x="19182" y="0"/>
                  <a:pt x="16200" y="0"/>
                </a:cubicBezTo>
                <a:lnTo>
                  <a:pt x="5400" y="0"/>
                </a:ln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37" name="Terminator"/>
          <p:cNvSpPr/>
          <p:nvPr/>
        </p:nvSpPr>
        <p:spPr>
          <a:xfrm>
            <a:off x="12958703" y="9321799"/>
            <a:ext cx="3190995" cy="1595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cubicBezTo>
                  <a:pt x="2418" y="0"/>
                  <a:pt x="0" y="4835"/>
                  <a:pt x="0" y="10800"/>
                </a:cubicBezTo>
                <a:cubicBezTo>
                  <a:pt x="0" y="16765"/>
                  <a:pt x="2418" y="21600"/>
                  <a:pt x="5400" y="21600"/>
                </a:cubicBezTo>
                <a:lnTo>
                  <a:pt x="16200" y="21600"/>
                </a:lnTo>
                <a:cubicBezTo>
                  <a:pt x="19182" y="21600"/>
                  <a:pt x="21600" y="16765"/>
                  <a:pt x="21600" y="10800"/>
                </a:cubicBezTo>
                <a:cubicBezTo>
                  <a:pt x="21600" y="4835"/>
                  <a:pt x="19182" y="0"/>
                  <a:pt x="16200" y="0"/>
                </a:cubicBezTo>
                <a:lnTo>
                  <a:pt x="5400" y="0"/>
                </a:ln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38" name="Terminator"/>
          <p:cNvSpPr/>
          <p:nvPr/>
        </p:nvSpPr>
        <p:spPr>
          <a:xfrm>
            <a:off x="8742303" y="9321800"/>
            <a:ext cx="3190995" cy="15954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cubicBezTo>
                  <a:pt x="2418" y="0"/>
                  <a:pt x="0" y="4835"/>
                  <a:pt x="0" y="10800"/>
                </a:cubicBezTo>
                <a:cubicBezTo>
                  <a:pt x="0" y="16765"/>
                  <a:pt x="2418" y="21600"/>
                  <a:pt x="5400" y="21600"/>
                </a:cubicBezTo>
                <a:lnTo>
                  <a:pt x="16200" y="21600"/>
                </a:lnTo>
                <a:cubicBezTo>
                  <a:pt x="19182" y="21600"/>
                  <a:pt x="21600" y="16765"/>
                  <a:pt x="21600" y="10800"/>
                </a:cubicBezTo>
                <a:cubicBezTo>
                  <a:pt x="21600" y="4835"/>
                  <a:pt x="19182" y="0"/>
                  <a:pt x="16200" y="0"/>
                </a:cubicBezTo>
                <a:lnTo>
                  <a:pt x="5400" y="0"/>
                </a:ln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39" name="Terminator"/>
          <p:cNvSpPr/>
          <p:nvPr/>
        </p:nvSpPr>
        <p:spPr>
          <a:xfrm>
            <a:off x="4525903" y="9321800"/>
            <a:ext cx="3190995" cy="15954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cubicBezTo>
                  <a:pt x="2418" y="0"/>
                  <a:pt x="0" y="4835"/>
                  <a:pt x="0" y="10800"/>
                </a:cubicBezTo>
                <a:cubicBezTo>
                  <a:pt x="0" y="16765"/>
                  <a:pt x="2418" y="21600"/>
                  <a:pt x="5400" y="21600"/>
                </a:cubicBezTo>
                <a:lnTo>
                  <a:pt x="16200" y="21600"/>
                </a:lnTo>
                <a:cubicBezTo>
                  <a:pt x="19182" y="21600"/>
                  <a:pt x="21600" y="16765"/>
                  <a:pt x="21600" y="10800"/>
                </a:cubicBezTo>
                <a:cubicBezTo>
                  <a:pt x="21600" y="4835"/>
                  <a:pt x="19182" y="0"/>
                  <a:pt x="16200" y="0"/>
                </a:cubicBezTo>
                <a:lnTo>
                  <a:pt x="5400" y="0"/>
                </a:ln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40" name="Terminator"/>
          <p:cNvSpPr/>
          <p:nvPr/>
        </p:nvSpPr>
        <p:spPr>
          <a:xfrm>
            <a:off x="4525903" y="6667902"/>
            <a:ext cx="3190995" cy="15954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cubicBezTo>
                  <a:pt x="2418" y="0"/>
                  <a:pt x="0" y="4835"/>
                  <a:pt x="0" y="10800"/>
                </a:cubicBezTo>
                <a:cubicBezTo>
                  <a:pt x="0" y="16765"/>
                  <a:pt x="2418" y="21600"/>
                  <a:pt x="5400" y="21600"/>
                </a:cubicBezTo>
                <a:lnTo>
                  <a:pt x="16200" y="21600"/>
                </a:lnTo>
                <a:cubicBezTo>
                  <a:pt x="19182" y="21600"/>
                  <a:pt x="21600" y="16765"/>
                  <a:pt x="21600" y="10800"/>
                </a:cubicBezTo>
                <a:cubicBezTo>
                  <a:pt x="21600" y="4835"/>
                  <a:pt x="19182" y="0"/>
                  <a:pt x="16200" y="0"/>
                </a:cubicBezTo>
                <a:lnTo>
                  <a:pt x="5400" y="0"/>
                </a:ln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41" name="Terminator"/>
          <p:cNvSpPr/>
          <p:nvPr/>
        </p:nvSpPr>
        <p:spPr>
          <a:xfrm>
            <a:off x="4525903" y="4293965"/>
            <a:ext cx="3190995" cy="15954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cubicBezTo>
                  <a:pt x="2418" y="0"/>
                  <a:pt x="0" y="4835"/>
                  <a:pt x="0" y="10800"/>
                </a:cubicBezTo>
                <a:cubicBezTo>
                  <a:pt x="0" y="16765"/>
                  <a:pt x="2418" y="21600"/>
                  <a:pt x="5400" y="21600"/>
                </a:cubicBezTo>
                <a:lnTo>
                  <a:pt x="16200" y="21600"/>
                </a:lnTo>
                <a:cubicBezTo>
                  <a:pt x="19182" y="21600"/>
                  <a:pt x="21600" y="16765"/>
                  <a:pt x="21600" y="10800"/>
                </a:cubicBezTo>
                <a:cubicBezTo>
                  <a:pt x="21600" y="4835"/>
                  <a:pt x="19182" y="0"/>
                  <a:pt x="16200" y="0"/>
                </a:cubicBezTo>
                <a:lnTo>
                  <a:pt x="5400" y="0"/>
                </a:ln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42" name="The Best Layout"/>
          <p:cNvSpPr txBox="1"/>
          <p:nvPr/>
        </p:nvSpPr>
        <p:spPr>
          <a:xfrm>
            <a:off x="8315388" y="452842"/>
            <a:ext cx="14493549"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FFFFFF"/>
                </a:solidFill>
              </a:defRPr>
            </a:lvl1pPr>
          </a:lstStyle>
          <a:p>
            <a:pPr/>
            <a:r>
              <a:t>The Best Layout</a:t>
            </a:r>
          </a:p>
        </p:txBody>
      </p:sp>
      <p:sp>
        <p:nvSpPr>
          <p:cNvPr id="243" name="Desk"/>
          <p:cNvSpPr/>
          <p:nvPr/>
        </p:nvSpPr>
        <p:spPr>
          <a:xfrm>
            <a:off x="715364" y="1472027"/>
            <a:ext cx="2527757"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572" y="21600"/>
                </a:lnTo>
                <a:lnTo>
                  <a:pt x="1077" y="4346"/>
                </a:lnTo>
                <a:cubicBezTo>
                  <a:pt x="1110" y="3370"/>
                  <a:pt x="1484" y="2704"/>
                  <a:pt x="1998" y="2704"/>
                </a:cubicBezTo>
                <a:lnTo>
                  <a:pt x="7535" y="2704"/>
                </a:lnTo>
                <a:lnTo>
                  <a:pt x="7535" y="769"/>
                </a:lnTo>
                <a:lnTo>
                  <a:pt x="14064" y="769"/>
                </a:lnTo>
                <a:lnTo>
                  <a:pt x="14064" y="2704"/>
                </a:lnTo>
                <a:lnTo>
                  <a:pt x="19602" y="2704"/>
                </a:lnTo>
                <a:cubicBezTo>
                  <a:pt x="20116" y="2704"/>
                  <a:pt x="20488" y="3370"/>
                  <a:pt x="20522" y="4346"/>
                </a:cubicBezTo>
                <a:lnTo>
                  <a:pt x="21028" y="21600"/>
                </a:lnTo>
                <a:lnTo>
                  <a:pt x="21600" y="21600"/>
                </a:lnTo>
                <a:lnTo>
                  <a:pt x="21600" y="0"/>
                </a:lnTo>
                <a:lnTo>
                  <a:pt x="0" y="0"/>
                </a:lnTo>
                <a:close/>
                <a:moveTo>
                  <a:pt x="7801" y="1300"/>
                </a:moveTo>
                <a:lnTo>
                  <a:pt x="7801" y="2704"/>
                </a:lnTo>
                <a:lnTo>
                  <a:pt x="13797" y="2704"/>
                </a:lnTo>
                <a:lnTo>
                  <a:pt x="13797" y="1300"/>
                </a:lnTo>
                <a:lnTo>
                  <a:pt x="7801" y="1300"/>
                </a:ln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44" name="Man"/>
          <p:cNvSpPr/>
          <p:nvPr/>
        </p:nvSpPr>
        <p:spPr>
          <a:xfrm>
            <a:off x="1461371" y="214599"/>
            <a:ext cx="1035742" cy="2673934"/>
          </a:xfrm>
          <a:custGeom>
            <a:avLst/>
            <a:gdLst/>
            <a:ahLst/>
            <a:cxnLst>
              <a:cxn ang="0">
                <a:pos x="wd2" y="hd2"/>
              </a:cxn>
              <a:cxn ang="5400000">
                <a:pos x="wd2" y="hd2"/>
              </a:cxn>
              <a:cxn ang="10800000">
                <a:pos x="wd2" y="hd2"/>
              </a:cxn>
              <a:cxn ang="16200000">
                <a:pos x="wd2" y="hd2"/>
              </a:cxn>
            </a:cxnLst>
            <a:rect l="0" t="0" r="r" b="b"/>
            <a:pathLst>
              <a:path w="21470" h="21502" fill="norm" stroke="1"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45" name="Bar"/>
          <p:cNvSpPr txBox="1"/>
          <p:nvPr/>
        </p:nvSpPr>
        <p:spPr>
          <a:xfrm>
            <a:off x="644588" y="165100"/>
            <a:ext cx="949605" cy="736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a:r>
              <a:t>Bar</a:t>
            </a:r>
          </a:p>
        </p:txBody>
      </p:sp>
      <p:pic>
        <p:nvPicPr>
          <p:cNvPr id="246" name="Screenshot 2023-09-18 at 5.40.06 PM.png" descr="Screenshot 2023-09-18 at 5.40.06 PM.png"/>
          <p:cNvPicPr>
            <a:picLocks noChangeAspect="1"/>
          </p:cNvPicPr>
          <p:nvPr/>
        </p:nvPicPr>
        <p:blipFill>
          <a:blip r:embed="rId4">
            <a:extLst/>
          </a:blip>
          <a:stretch>
            <a:fillRect/>
          </a:stretch>
        </p:blipFill>
        <p:spPr>
          <a:xfrm>
            <a:off x="18054637" y="11266785"/>
            <a:ext cx="5346701" cy="1638301"/>
          </a:xfrm>
          <a:prstGeom prst="rect">
            <a:avLst/>
          </a:prstGeom>
          <a:ln w="12700">
            <a:miter lim="400000"/>
          </a:ln>
        </p:spPr>
      </p:pic>
      <p:sp>
        <p:nvSpPr>
          <p:cNvPr id="247" name="Watching people on the dace floor will make your…"/>
          <p:cNvSpPr txBox="1"/>
          <p:nvPr/>
        </p:nvSpPr>
        <p:spPr>
          <a:xfrm>
            <a:off x="4361275" y="11266785"/>
            <a:ext cx="13434124" cy="16865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4700">
                <a:solidFill>
                  <a:srgbClr val="FFFFFF"/>
                </a:solidFill>
              </a:defRPr>
            </a:pPr>
            <a:r>
              <a:t>Watching people on the dace floor will make your</a:t>
            </a:r>
          </a:p>
          <a:p>
            <a:pPr algn="ctr">
              <a:defRPr sz="4700">
                <a:solidFill>
                  <a:srgbClr val="FFFFFF"/>
                </a:solidFill>
              </a:defRPr>
            </a:pPr>
            <a:r>
              <a:t>guest want to be dancing also!</a:t>
            </a:r>
          </a:p>
        </p:txBody>
      </p:sp>
      <p:sp>
        <p:nvSpPr>
          <p:cNvPr id="248" name="Camera"/>
          <p:cNvSpPr/>
          <p:nvPr/>
        </p:nvSpPr>
        <p:spPr>
          <a:xfrm>
            <a:off x="624354" y="11907864"/>
            <a:ext cx="1443692" cy="10254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98" y="0"/>
                </a:moveTo>
                <a:cubicBezTo>
                  <a:pt x="7580" y="0"/>
                  <a:pt x="7176" y="305"/>
                  <a:pt x="7000" y="677"/>
                </a:cubicBezTo>
                <a:lnTo>
                  <a:pt x="6586" y="1551"/>
                </a:lnTo>
                <a:cubicBezTo>
                  <a:pt x="6410" y="1924"/>
                  <a:pt x="6006" y="2228"/>
                  <a:pt x="5689" y="2228"/>
                </a:cubicBezTo>
                <a:lnTo>
                  <a:pt x="3765" y="2228"/>
                </a:lnTo>
                <a:lnTo>
                  <a:pt x="3765" y="1931"/>
                </a:lnTo>
                <a:cubicBezTo>
                  <a:pt x="3765" y="1633"/>
                  <a:pt x="3592" y="1390"/>
                  <a:pt x="3380" y="1390"/>
                </a:cubicBezTo>
                <a:lnTo>
                  <a:pt x="1841" y="1390"/>
                </a:lnTo>
                <a:cubicBezTo>
                  <a:pt x="1629" y="1390"/>
                  <a:pt x="1456" y="1633"/>
                  <a:pt x="1456" y="1931"/>
                </a:cubicBezTo>
                <a:lnTo>
                  <a:pt x="1456" y="2228"/>
                </a:lnTo>
                <a:lnTo>
                  <a:pt x="1136" y="2228"/>
                </a:lnTo>
                <a:cubicBezTo>
                  <a:pt x="818" y="2228"/>
                  <a:pt x="434" y="2307"/>
                  <a:pt x="280" y="2404"/>
                </a:cubicBezTo>
                <a:cubicBezTo>
                  <a:pt x="127" y="2502"/>
                  <a:pt x="0" y="3380"/>
                  <a:pt x="0" y="3827"/>
                </a:cubicBezTo>
                <a:lnTo>
                  <a:pt x="0" y="20001"/>
                </a:lnTo>
                <a:cubicBezTo>
                  <a:pt x="0" y="20448"/>
                  <a:pt x="56" y="20992"/>
                  <a:pt x="125" y="21208"/>
                </a:cubicBezTo>
                <a:cubicBezTo>
                  <a:pt x="194" y="21424"/>
                  <a:pt x="818" y="21600"/>
                  <a:pt x="1136" y="21600"/>
                </a:cubicBezTo>
                <a:lnTo>
                  <a:pt x="20464" y="21600"/>
                </a:lnTo>
                <a:cubicBezTo>
                  <a:pt x="20782" y="21600"/>
                  <a:pt x="21166" y="21522"/>
                  <a:pt x="21320" y="21424"/>
                </a:cubicBezTo>
                <a:cubicBezTo>
                  <a:pt x="21473" y="21327"/>
                  <a:pt x="21600" y="20448"/>
                  <a:pt x="21600" y="20001"/>
                </a:cubicBezTo>
                <a:lnTo>
                  <a:pt x="21600" y="3827"/>
                </a:lnTo>
                <a:cubicBezTo>
                  <a:pt x="21600" y="3380"/>
                  <a:pt x="21475" y="2501"/>
                  <a:pt x="21322" y="2404"/>
                </a:cubicBezTo>
                <a:cubicBezTo>
                  <a:pt x="21168" y="2307"/>
                  <a:pt x="20782" y="2228"/>
                  <a:pt x="20464" y="2228"/>
                </a:cubicBezTo>
                <a:lnTo>
                  <a:pt x="15658" y="2228"/>
                </a:lnTo>
                <a:cubicBezTo>
                  <a:pt x="15341" y="2228"/>
                  <a:pt x="14935" y="1924"/>
                  <a:pt x="14759" y="1551"/>
                </a:cubicBezTo>
                <a:lnTo>
                  <a:pt x="14345" y="677"/>
                </a:lnTo>
                <a:cubicBezTo>
                  <a:pt x="14169" y="305"/>
                  <a:pt x="13765" y="0"/>
                  <a:pt x="13448" y="0"/>
                </a:cubicBezTo>
                <a:lnTo>
                  <a:pt x="11303" y="0"/>
                </a:lnTo>
                <a:cubicBezTo>
                  <a:pt x="10985" y="0"/>
                  <a:pt x="10702" y="0"/>
                  <a:pt x="10673" y="0"/>
                </a:cubicBezTo>
                <a:cubicBezTo>
                  <a:pt x="10645" y="0"/>
                  <a:pt x="10362" y="0"/>
                  <a:pt x="10044" y="0"/>
                </a:cubicBezTo>
                <a:lnTo>
                  <a:pt x="7898" y="0"/>
                </a:lnTo>
                <a:close/>
                <a:moveTo>
                  <a:pt x="18530" y="5400"/>
                </a:moveTo>
                <a:cubicBezTo>
                  <a:pt x="18961" y="5400"/>
                  <a:pt x="19310" y="5891"/>
                  <a:pt x="19310" y="6498"/>
                </a:cubicBezTo>
                <a:cubicBezTo>
                  <a:pt x="19310" y="7104"/>
                  <a:pt x="18961" y="7595"/>
                  <a:pt x="18530" y="7595"/>
                </a:cubicBezTo>
                <a:cubicBezTo>
                  <a:pt x="18099" y="7595"/>
                  <a:pt x="17751" y="7104"/>
                  <a:pt x="17751" y="6498"/>
                </a:cubicBezTo>
                <a:cubicBezTo>
                  <a:pt x="17751" y="5891"/>
                  <a:pt x="18099" y="5400"/>
                  <a:pt x="18530" y="5400"/>
                </a:cubicBezTo>
                <a:close/>
                <a:moveTo>
                  <a:pt x="10800" y="5887"/>
                </a:moveTo>
                <a:cubicBezTo>
                  <a:pt x="13210" y="5887"/>
                  <a:pt x="15171" y="8647"/>
                  <a:pt x="15171" y="12040"/>
                </a:cubicBezTo>
                <a:cubicBezTo>
                  <a:pt x="15171" y="15433"/>
                  <a:pt x="13210" y="18193"/>
                  <a:pt x="10800" y="18193"/>
                </a:cubicBezTo>
                <a:cubicBezTo>
                  <a:pt x="8390" y="18193"/>
                  <a:pt x="6429" y="15433"/>
                  <a:pt x="6429" y="12040"/>
                </a:cubicBezTo>
                <a:cubicBezTo>
                  <a:pt x="6429" y="8647"/>
                  <a:pt x="8390" y="5887"/>
                  <a:pt x="10800" y="5887"/>
                </a:cubicBezTo>
                <a:close/>
                <a:moveTo>
                  <a:pt x="10800" y="7514"/>
                </a:moveTo>
                <a:cubicBezTo>
                  <a:pt x="9027" y="7514"/>
                  <a:pt x="7585" y="9544"/>
                  <a:pt x="7585" y="12040"/>
                </a:cubicBezTo>
                <a:cubicBezTo>
                  <a:pt x="7585" y="14536"/>
                  <a:pt x="9027" y="16568"/>
                  <a:pt x="10800" y="16568"/>
                </a:cubicBezTo>
                <a:cubicBezTo>
                  <a:pt x="12573" y="16568"/>
                  <a:pt x="14015" y="14536"/>
                  <a:pt x="14015" y="12040"/>
                </a:cubicBezTo>
                <a:cubicBezTo>
                  <a:pt x="14015" y="9544"/>
                  <a:pt x="12573" y="7514"/>
                  <a:pt x="10800" y="7514"/>
                </a:cubicBez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49" name="Photo Booth…"/>
          <p:cNvSpPr txBox="1"/>
          <p:nvPr/>
        </p:nvSpPr>
        <p:spPr>
          <a:xfrm>
            <a:off x="347814" y="9382720"/>
            <a:ext cx="3683814" cy="236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Photo Booth </a:t>
            </a:r>
          </a:p>
          <a:p>
            <a:pPr/>
            <a:r>
              <a:t>during cocktail</a:t>
            </a:r>
          </a:p>
          <a:p>
            <a:pPr/>
            <a:r>
              <a:t>or dinner</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D.     J"/>
          <p:cNvSpPr txBox="1"/>
          <p:nvPr>
            <p:ph type="body" sz="half" idx="1"/>
          </p:nvPr>
        </p:nvSpPr>
        <p:spPr>
          <a:xfrm>
            <a:off x="10185400" y="890814"/>
            <a:ext cx="21945601" cy="4192882"/>
          </a:xfrm>
          <a:prstGeom prst="rect">
            <a:avLst/>
          </a:prstGeom>
        </p:spPr>
        <p:txBody>
          <a:bodyPr/>
          <a:lstStyle>
            <a:lvl1pPr>
              <a:defRPr sz="10700"/>
            </a:lvl1pPr>
          </a:lstStyle>
          <a:p>
            <a:pPr/>
            <a:r>
              <a:t>D.     J </a:t>
            </a:r>
          </a:p>
        </p:txBody>
      </p:sp>
      <p:sp>
        <p:nvSpPr>
          <p:cNvPr id="252" name="Rectangle"/>
          <p:cNvSpPr/>
          <p:nvPr/>
        </p:nvSpPr>
        <p:spPr>
          <a:xfrm>
            <a:off x="7061200" y="2050943"/>
            <a:ext cx="10620375" cy="1459582"/>
          </a:xfrm>
          <a:prstGeom prst="rect">
            <a:avLst/>
          </a:pr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53" name="Head Table"/>
          <p:cNvSpPr txBox="1"/>
          <p:nvPr/>
        </p:nvSpPr>
        <p:spPr>
          <a:xfrm>
            <a:off x="10704271" y="2412434"/>
            <a:ext cx="2975459"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Head Table </a:t>
            </a:r>
          </a:p>
        </p:txBody>
      </p:sp>
      <p:pic>
        <p:nvPicPr>
          <p:cNvPr id="254" name="istockphoto-172722807-612x612.jpg" descr="istockphoto-172722807-612x612.jpg"/>
          <p:cNvPicPr>
            <a:picLocks noChangeAspect="1"/>
          </p:cNvPicPr>
          <p:nvPr/>
        </p:nvPicPr>
        <p:blipFill>
          <a:blip r:embed="rId2">
            <a:extLst/>
          </a:blip>
          <a:srcRect l="0" t="0" r="0" b="0"/>
          <a:stretch>
            <a:fillRect/>
          </a:stretch>
        </p:blipFill>
        <p:spPr>
          <a:xfrm>
            <a:off x="18150657" y="5105059"/>
            <a:ext cx="6014984" cy="4009989"/>
          </a:xfrm>
          <a:prstGeom prst="rect">
            <a:avLst/>
          </a:prstGeom>
          <a:ln w="12700">
            <a:miter lim="400000"/>
          </a:ln>
        </p:spPr>
      </p:pic>
      <p:sp>
        <p:nvSpPr>
          <p:cNvPr id="255" name="Desk"/>
          <p:cNvSpPr/>
          <p:nvPr/>
        </p:nvSpPr>
        <p:spPr>
          <a:xfrm>
            <a:off x="19846100" y="2121506"/>
            <a:ext cx="2624201" cy="13184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572" y="21600"/>
                </a:lnTo>
                <a:lnTo>
                  <a:pt x="1077" y="4346"/>
                </a:lnTo>
                <a:cubicBezTo>
                  <a:pt x="1110" y="3370"/>
                  <a:pt x="1484" y="2704"/>
                  <a:pt x="1998" y="2704"/>
                </a:cubicBezTo>
                <a:lnTo>
                  <a:pt x="7535" y="2704"/>
                </a:lnTo>
                <a:lnTo>
                  <a:pt x="7535" y="769"/>
                </a:lnTo>
                <a:lnTo>
                  <a:pt x="14064" y="769"/>
                </a:lnTo>
                <a:lnTo>
                  <a:pt x="14064" y="2704"/>
                </a:lnTo>
                <a:lnTo>
                  <a:pt x="19602" y="2704"/>
                </a:lnTo>
                <a:cubicBezTo>
                  <a:pt x="20116" y="2704"/>
                  <a:pt x="20488" y="3370"/>
                  <a:pt x="20522" y="4346"/>
                </a:cubicBezTo>
                <a:lnTo>
                  <a:pt x="21028" y="21600"/>
                </a:lnTo>
                <a:lnTo>
                  <a:pt x="21600" y="21600"/>
                </a:lnTo>
                <a:lnTo>
                  <a:pt x="21600" y="0"/>
                </a:lnTo>
                <a:lnTo>
                  <a:pt x="0" y="0"/>
                </a:lnTo>
                <a:close/>
                <a:moveTo>
                  <a:pt x="7801" y="1300"/>
                </a:moveTo>
                <a:lnTo>
                  <a:pt x="7801" y="2704"/>
                </a:lnTo>
                <a:lnTo>
                  <a:pt x="13797" y="2704"/>
                </a:lnTo>
                <a:lnTo>
                  <a:pt x="13797" y="1300"/>
                </a:lnTo>
                <a:lnTo>
                  <a:pt x="7801" y="1300"/>
                </a:ln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56" name="Speaker"/>
          <p:cNvSpPr/>
          <p:nvPr/>
        </p:nvSpPr>
        <p:spPr>
          <a:xfrm>
            <a:off x="23048473" y="2050943"/>
            <a:ext cx="990692" cy="14595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3" y="0"/>
                </a:moveTo>
                <a:cubicBezTo>
                  <a:pt x="354" y="0"/>
                  <a:pt x="0" y="238"/>
                  <a:pt x="0" y="530"/>
                </a:cubicBezTo>
                <a:lnTo>
                  <a:pt x="0" y="21070"/>
                </a:lnTo>
                <a:cubicBezTo>
                  <a:pt x="0" y="21362"/>
                  <a:pt x="354" y="21600"/>
                  <a:pt x="783" y="21600"/>
                </a:cubicBezTo>
                <a:lnTo>
                  <a:pt x="20817" y="21600"/>
                </a:lnTo>
                <a:cubicBezTo>
                  <a:pt x="21246" y="21600"/>
                  <a:pt x="21600" y="21362"/>
                  <a:pt x="21600" y="21070"/>
                </a:cubicBezTo>
                <a:lnTo>
                  <a:pt x="21600" y="530"/>
                </a:lnTo>
                <a:cubicBezTo>
                  <a:pt x="21600" y="238"/>
                  <a:pt x="21246" y="0"/>
                  <a:pt x="20817" y="0"/>
                </a:cubicBezTo>
                <a:lnTo>
                  <a:pt x="783" y="0"/>
                </a:lnTo>
                <a:close/>
                <a:moveTo>
                  <a:pt x="10800" y="2398"/>
                </a:moveTo>
                <a:cubicBezTo>
                  <a:pt x="13180" y="2398"/>
                  <a:pt x="15116" y="3714"/>
                  <a:pt x="15116" y="5329"/>
                </a:cubicBezTo>
                <a:cubicBezTo>
                  <a:pt x="15116" y="6945"/>
                  <a:pt x="13180" y="8259"/>
                  <a:pt x="10800" y="8259"/>
                </a:cubicBezTo>
                <a:cubicBezTo>
                  <a:pt x="8420" y="8259"/>
                  <a:pt x="6484" y="6945"/>
                  <a:pt x="6484" y="5329"/>
                </a:cubicBezTo>
                <a:cubicBezTo>
                  <a:pt x="6484" y="3714"/>
                  <a:pt x="8420" y="2398"/>
                  <a:pt x="10800" y="2398"/>
                </a:cubicBezTo>
                <a:close/>
                <a:moveTo>
                  <a:pt x="10800" y="3459"/>
                </a:moveTo>
                <a:cubicBezTo>
                  <a:pt x="9281" y="3459"/>
                  <a:pt x="8045" y="4298"/>
                  <a:pt x="8045" y="5329"/>
                </a:cubicBezTo>
                <a:cubicBezTo>
                  <a:pt x="8045" y="6360"/>
                  <a:pt x="9281" y="7199"/>
                  <a:pt x="10800" y="7199"/>
                </a:cubicBezTo>
                <a:cubicBezTo>
                  <a:pt x="12319" y="7199"/>
                  <a:pt x="13555" y="6360"/>
                  <a:pt x="13555" y="5329"/>
                </a:cubicBezTo>
                <a:cubicBezTo>
                  <a:pt x="13555" y="4298"/>
                  <a:pt x="12319" y="3459"/>
                  <a:pt x="10800" y="3459"/>
                </a:cubicBezTo>
                <a:close/>
                <a:moveTo>
                  <a:pt x="10800" y="4534"/>
                </a:moveTo>
                <a:cubicBezTo>
                  <a:pt x="11447" y="4534"/>
                  <a:pt x="11971" y="4890"/>
                  <a:pt x="11971" y="5329"/>
                </a:cubicBezTo>
                <a:cubicBezTo>
                  <a:pt x="11971" y="5768"/>
                  <a:pt x="11447" y="6124"/>
                  <a:pt x="10800" y="6124"/>
                </a:cubicBezTo>
                <a:cubicBezTo>
                  <a:pt x="10153" y="6124"/>
                  <a:pt x="9629" y="5768"/>
                  <a:pt x="9629" y="5329"/>
                </a:cubicBezTo>
                <a:cubicBezTo>
                  <a:pt x="9629" y="4890"/>
                  <a:pt x="10153" y="4534"/>
                  <a:pt x="10800" y="4534"/>
                </a:cubicBezTo>
                <a:close/>
                <a:moveTo>
                  <a:pt x="10800" y="9740"/>
                </a:moveTo>
                <a:cubicBezTo>
                  <a:pt x="14436" y="9740"/>
                  <a:pt x="17393" y="11748"/>
                  <a:pt x="17393" y="14215"/>
                </a:cubicBezTo>
                <a:cubicBezTo>
                  <a:pt x="17393" y="16683"/>
                  <a:pt x="14436" y="18691"/>
                  <a:pt x="10800" y="18691"/>
                </a:cubicBezTo>
                <a:cubicBezTo>
                  <a:pt x="7164" y="18691"/>
                  <a:pt x="4207" y="16683"/>
                  <a:pt x="4207" y="14215"/>
                </a:cubicBezTo>
                <a:cubicBezTo>
                  <a:pt x="4207" y="11748"/>
                  <a:pt x="7164" y="9740"/>
                  <a:pt x="10800" y="9740"/>
                </a:cubicBezTo>
                <a:close/>
                <a:moveTo>
                  <a:pt x="10800" y="11860"/>
                </a:moveTo>
                <a:cubicBezTo>
                  <a:pt x="8886" y="11860"/>
                  <a:pt x="7329" y="12917"/>
                  <a:pt x="7329" y="14215"/>
                </a:cubicBezTo>
                <a:cubicBezTo>
                  <a:pt x="7329" y="15514"/>
                  <a:pt x="8886" y="16571"/>
                  <a:pt x="10800" y="16571"/>
                </a:cubicBezTo>
                <a:cubicBezTo>
                  <a:pt x="12714" y="16571"/>
                  <a:pt x="14271" y="15514"/>
                  <a:pt x="14271" y="14215"/>
                </a:cubicBezTo>
                <a:cubicBezTo>
                  <a:pt x="14271" y="12917"/>
                  <a:pt x="12714" y="11860"/>
                  <a:pt x="10800" y="11860"/>
                </a:cubicBezTo>
                <a:close/>
                <a:moveTo>
                  <a:pt x="10800" y="13367"/>
                </a:moveTo>
                <a:cubicBezTo>
                  <a:pt x="11447" y="13367"/>
                  <a:pt x="11971" y="13722"/>
                  <a:pt x="11971" y="14161"/>
                </a:cubicBezTo>
                <a:cubicBezTo>
                  <a:pt x="11971" y="14600"/>
                  <a:pt x="11447" y="14956"/>
                  <a:pt x="10800" y="14956"/>
                </a:cubicBezTo>
                <a:cubicBezTo>
                  <a:pt x="10153" y="14956"/>
                  <a:pt x="9629" y="14600"/>
                  <a:pt x="9629" y="14161"/>
                </a:cubicBezTo>
                <a:cubicBezTo>
                  <a:pt x="9629" y="13722"/>
                  <a:pt x="10153" y="13367"/>
                  <a:pt x="10800" y="13367"/>
                </a:cubicBez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57" name="Speaker"/>
          <p:cNvSpPr/>
          <p:nvPr/>
        </p:nvSpPr>
        <p:spPr>
          <a:xfrm>
            <a:off x="18100630" y="2050943"/>
            <a:ext cx="990691" cy="14595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3" y="0"/>
                </a:moveTo>
                <a:cubicBezTo>
                  <a:pt x="354" y="0"/>
                  <a:pt x="0" y="238"/>
                  <a:pt x="0" y="530"/>
                </a:cubicBezTo>
                <a:lnTo>
                  <a:pt x="0" y="21070"/>
                </a:lnTo>
                <a:cubicBezTo>
                  <a:pt x="0" y="21362"/>
                  <a:pt x="354" y="21600"/>
                  <a:pt x="783" y="21600"/>
                </a:cubicBezTo>
                <a:lnTo>
                  <a:pt x="20817" y="21600"/>
                </a:lnTo>
                <a:cubicBezTo>
                  <a:pt x="21246" y="21600"/>
                  <a:pt x="21600" y="21362"/>
                  <a:pt x="21600" y="21070"/>
                </a:cubicBezTo>
                <a:lnTo>
                  <a:pt x="21600" y="530"/>
                </a:lnTo>
                <a:cubicBezTo>
                  <a:pt x="21600" y="238"/>
                  <a:pt x="21246" y="0"/>
                  <a:pt x="20817" y="0"/>
                </a:cubicBezTo>
                <a:lnTo>
                  <a:pt x="783" y="0"/>
                </a:lnTo>
                <a:close/>
                <a:moveTo>
                  <a:pt x="10800" y="2398"/>
                </a:moveTo>
                <a:cubicBezTo>
                  <a:pt x="13180" y="2398"/>
                  <a:pt x="15116" y="3714"/>
                  <a:pt x="15116" y="5329"/>
                </a:cubicBezTo>
                <a:cubicBezTo>
                  <a:pt x="15116" y="6945"/>
                  <a:pt x="13180" y="8259"/>
                  <a:pt x="10800" y="8259"/>
                </a:cubicBezTo>
                <a:cubicBezTo>
                  <a:pt x="8420" y="8259"/>
                  <a:pt x="6484" y="6945"/>
                  <a:pt x="6484" y="5329"/>
                </a:cubicBezTo>
                <a:cubicBezTo>
                  <a:pt x="6484" y="3714"/>
                  <a:pt x="8420" y="2398"/>
                  <a:pt x="10800" y="2398"/>
                </a:cubicBezTo>
                <a:close/>
                <a:moveTo>
                  <a:pt x="10800" y="3459"/>
                </a:moveTo>
                <a:cubicBezTo>
                  <a:pt x="9281" y="3459"/>
                  <a:pt x="8045" y="4298"/>
                  <a:pt x="8045" y="5329"/>
                </a:cubicBezTo>
                <a:cubicBezTo>
                  <a:pt x="8045" y="6360"/>
                  <a:pt x="9281" y="7199"/>
                  <a:pt x="10800" y="7199"/>
                </a:cubicBezTo>
                <a:cubicBezTo>
                  <a:pt x="12319" y="7199"/>
                  <a:pt x="13555" y="6360"/>
                  <a:pt x="13555" y="5329"/>
                </a:cubicBezTo>
                <a:cubicBezTo>
                  <a:pt x="13555" y="4298"/>
                  <a:pt x="12319" y="3459"/>
                  <a:pt x="10800" y="3459"/>
                </a:cubicBezTo>
                <a:close/>
                <a:moveTo>
                  <a:pt x="10800" y="4534"/>
                </a:moveTo>
                <a:cubicBezTo>
                  <a:pt x="11447" y="4534"/>
                  <a:pt x="11971" y="4890"/>
                  <a:pt x="11971" y="5329"/>
                </a:cubicBezTo>
                <a:cubicBezTo>
                  <a:pt x="11971" y="5768"/>
                  <a:pt x="11447" y="6124"/>
                  <a:pt x="10800" y="6124"/>
                </a:cubicBezTo>
                <a:cubicBezTo>
                  <a:pt x="10153" y="6124"/>
                  <a:pt x="9629" y="5768"/>
                  <a:pt x="9629" y="5329"/>
                </a:cubicBezTo>
                <a:cubicBezTo>
                  <a:pt x="9629" y="4890"/>
                  <a:pt x="10153" y="4534"/>
                  <a:pt x="10800" y="4534"/>
                </a:cubicBezTo>
                <a:close/>
                <a:moveTo>
                  <a:pt x="10800" y="9740"/>
                </a:moveTo>
                <a:cubicBezTo>
                  <a:pt x="14436" y="9740"/>
                  <a:pt x="17393" y="11748"/>
                  <a:pt x="17393" y="14215"/>
                </a:cubicBezTo>
                <a:cubicBezTo>
                  <a:pt x="17393" y="16683"/>
                  <a:pt x="14436" y="18691"/>
                  <a:pt x="10800" y="18691"/>
                </a:cubicBezTo>
                <a:cubicBezTo>
                  <a:pt x="7164" y="18691"/>
                  <a:pt x="4207" y="16683"/>
                  <a:pt x="4207" y="14215"/>
                </a:cubicBezTo>
                <a:cubicBezTo>
                  <a:pt x="4207" y="11748"/>
                  <a:pt x="7164" y="9740"/>
                  <a:pt x="10800" y="9740"/>
                </a:cubicBezTo>
                <a:close/>
                <a:moveTo>
                  <a:pt x="10800" y="11860"/>
                </a:moveTo>
                <a:cubicBezTo>
                  <a:pt x="8886" y="11860"/>
                  <a:pt x="7329" y="12917"/>
                  <a:pt x="7329" y="14215"/>
                </a:cubicBezTo>
                <a:cubicBezTo>
                  <a:pt x="7329" y="15514"/>
                  <a:pt x="8886" y="16571"/>
                  <a:pt x="10800" y="16571"/>
                </a:cubicBezTo>
                <a:cubicBezTo>
                  <a:pt x="12714" y="16571"/>
                  <a:pt x="14271" y="15514"/>
                  <a:pt x="14271" y="14215"/>
                </a:cubicBezTo>
                <a:cubicBezTo>
                  <a:pt x="14271" y="12917"/>
                  <a:pt x="12714" y="11860"/>
                  <a:pt x="10800" y="11860"/>
                </a:cubicBezTo>
                <a:close/>
                <a:moveTo>
                  <a:pt x="10800" y="13367"/>
                </a:moveTo>
                <a:cubicBezTo>
                  <a:pt x="11447" y="13367"/>
                  <a:pt x="11971" y="13722"/>
                  <a:pt x="11971" y="14161"/>
                </a:cubicBezTo>
                <a:cubicBezTo>
                  <a:pt x="11971" y="14600"/>
                  <a:pt x="11447" y="14956"/>
                  <a:pt x="10800" y="14956"/>
                </a:cubicBezTo>
                <a:cubicBezTo>
                  <a:pt x="10153" y="14956"/>
                  <a:pt x="9629" y="14600"/>
                  <a:pt x="9629" y="14161"/>
                </a:cubicBezTo>
                <a:cubicBezTo>
                  <a:pt x="9629" y="13722"/>
                  <a:pt x="10153" y="13367"/>
                  <a:pt x="10800" y="13367"/>
                </a:cubicBez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58" name="Man"/>
          <p:cNvSpPr/>
          <p:nvPr/>
        </p:nvSpPr>
        <p:spPr>
          <a:xfrm>
            <a:off x="20640330" y="770061"/>
            <a:ext cx="1035742" cy="2673934"/>
          </a:xfrm>
          <a:custGeom>
            <a:avLst/>
            <a:gdLst/>
            <a:ahLst/>
            <a:cxnLst>
              <a:cxn ang="0">
                <a:pos x="wd2" y="hd2"/>
              </a:cxn>
              <a:cxn ang="5400000">
                <a:pos x="wd2" y="hd2"/>
              </a:cxn>
              <a:cxn ang="10800000">
                <a:pos x="wd2" y="hd2"/>
              </a:cxn>
              <a:cxn ang="16200000">
                <a:pos x="wd2" y="hd2"/>
              </a:cxn>
            </a:cxnLst>
            <a:rect l="0" t="0" r="r" b="b"/>
            <a:pathLst>
              <a:path w="21470" h="21502" fill="norm" stroke="1"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59" name="Terminator"/>
          <p:cNvSpPr/>
          <p:nvPr/>
        </p:nvSpPr>
        <p:spPr>
          <a:xfrm>
            <a:off x="11915345" y="4430201"/>
            <a:ext cx="3190995" cy="15954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cubicBezTo>
                  <a:pt x="2418" y="0"/>
                  <a:pt x="0" y="4835"/>
                  <a:pt x="0" y="10800"/>
                </a:cubicBezTo>
                <a:cubicBezTo>
                  <a:pt x="0" y="16765"/>
                  <a:pt x="2418" y="21600"/>
                  <a:pt x="5400" y="21600"/>
                </a:cubicBezTo>
                <a:lnTo>
                  <a:pt x="16200" y="21600"/>
                </a:lnTo>
                <a:cubicBezTo>
                  <a:pt x="19182" y="21600"/>
                  <a:pt x="21600" y="16765"/>
                  <a:pt x="21600" y="10800"/>
                </a:cubicBezTo>
                <a:cubicBezTo>
                  <a:pt x="21600" y="4835"/>
                  <a:pt x="19182" y="0"/>
                  <a:pt x="16200" y="0"/>
                </a:cubicBezTo>
                <a:lnTo>
                  <a:pt x="5400" y="0"/>
                </a:ln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60" name="Terminator"/>
          <p:cNvSpPr/>
          <p:nvPr/>
        </p:nvSpPr>
        <p:spPr>
          <a:xfrm>
            <a:off x="2013261" y="4419087"/>
            <a:ext cx="3190995" cy="15954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cubicBezTo>
                  <a:pt x="2418" y="0"/>
                  <a:pt x="0" y="4835"/>
                  <a:pt x="0" y="10800"/>
                </a:cubicBezTo>
                <a:cubicBezTo>
                  <a:pt x="0" y="16765"/>
                  <a:pt x="2418" y="21600"/>
                  <a:pt x="5400" y="21600"/>
                </a:cubicBezTo>
                <a:lnTo>
                  <a:pt x="16200" y="21600"/>
                </a:lnTo>
                <a:cubicBezTo>
                  <a:pt x="19182" y="21600"/>
                  <a:pt x="21600" y="16765"/>
                  <a:pt x="21600" y="10800"/>
                </a:cubicBezTo>
                <a:cubicBezTo>
                  <a:pt x="21600" y="4835"/>
                  <a:pt x="19182" y="0"/>
                  <a:pt x="16200" y="0"/>
                </a:cubicBezTo>
                <a:lnTo>
                  <a:pt x="5400" y="0"/>
                </a:ln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61" name="Terminator"/>
          <p:cNvSpPr/>
          <p:nvPr/>
        </p:nvSpPr>
        <p:spPr>
          <a:xfrm>
            <a:off x="2216461" y="6887648"/>
            <a:ext cx="3190995" cy="15954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cubicBezTo>
                  <a:pt x="2418" y="0"/>
                  <a:pt x="0" y="4835"/>
                  <a:pt x="0" y="10800"/>
                </a:cubicBezTo>
                <a:cubicBezTo>
                  <a:pt x="0" y="16765"/>
                  <a:pt x="2418" y="21600"/>
                  <a:pt x="5400" y="21600"/>
                </a:cubicBezTo>
                <a:lnTo>
                  <a:pt x="16200" y="21600"/>
                </a:lnTo>
                <a:cubicBezTo>
                  <a:pt x="19182" y="21600"/>
                  <a:pt x="21600" y="16765"/>
                  <a:pt x="21600" y="10800"/>
                </a:cubicBezTo>
                <a:cubicBezTo>
                  <a:pt x="21600" y="4835"/>
                  <a:pt x="19182" y="0"/>
                  <a:pt x="16200" y="0"/>
                </a:cubicBezTo>
                <a:lnTo>
                  <a:pt x="5400" y="0"/>
                </a:ln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62" name="Terminator"/>
          <p:cNvSpPr/>
          <p:nvPr/>
        </p:nvSpPr>
        <p:spPr>
          <a:xfrm>
            <a:off x="11915345" y="6887648"/>
            <a:ext cx="3190995" cy="15954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cubicBezTo>
                  <a:pt x="2418" y="0"/>
                  <a:pt x="0" y="4835"/>
                  <a:pt x="0" y="10800"/>
                </a:cubicBezTo>
                <a:cubicBezTo>
                  <a:pt x="0" y="16765"/>
                  <a:pt x="2418" y="21600"/>
                  <a:pt x="5400" y="21600"/>
                </a:cubicBezTo>
                <a:lnTo>
                  <a:pt x="16200" y="21600"/>
                </a:lnTo>
                <a:cubicBezTo>
                  <a:pt x="19182" y="21600"/>
                  <a:pt x="21600" y="16765"/>
                  <a:pt x="21600" y="10800"/>
                </a:cubicBezTo>
                <a:cubicBezTo>
                  <a:pt x="21600" y="4835"/>
                  <a:pt x="19182" y="0"/>
                  <a:pt x="16200" y="0"/>
                </a:cubicBezTo>
                <a:lnTo>
                  <a:pt x="5400" y="0"/>
                </a:ln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63" name="Terminator"/>
          <p:cNvSpPr/>
          <p:nvPr/>
        </p:nvSpPr>
        <p:spPr>
          <a:xfrm>
            <a:off x="11915345" y="9345096"/>
            <a:ext cx="3190995" cy="15954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cubicBezTo>
                  <a:pt x="2418" y="0"/>
                  <a:pt x="0" y="4835"/>
                  <a:pt x="0" y="10800"/>
                </a:cubicBezTo>
                <a:cubicBezTo>
                  <a:pt x="0" y="16765"/>
                  <a:pt x="2418" y="21600"/>
                  <a:pt x="5400" y="21600"/>
                </a:cubicBezTo>
                <a:lnTo>
                  <a:pt x="16200" y="21600"/>
                </a:lnTo>
                <a:cubicBezTo>
                  <a:pt x="19182" y="21600"/>
                  <a:pt x="21600" y="16765"/>
                  <a:pt x="21600" y="10800"/>
                </a:cubicBezTo>
                <a:cubicBezTo>
                  <a:pt x="21600" y="4835"/>
                  <a:pt x="19182" y="0"/>
                  <a:pt x="16200" y="0"/>
                </a:cubicBezTo>
                <a:lnTo>
                  <a:pt x="5400" y="0"/>
                </a:ln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64" name="Terminator"/>
          <p:cNvSpPr/>
          <p:nvPr/>
        </p:nvSpPr>
        <p:spPr>
          <a:xfrm>
            <a:off x="7167503" y="9460548"/>
            <a:ext cx="3190995" cy="15954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cubicBezTo>
                  <a:pt x="2418" y="0"/>
                  <a:pt x="0" y="4835"/>
                  <a:pt x="0" y="10800"/>
                </a:cubicBezTo>
                <a:cubicBezTo>
                  <a:pt x="0" y="16765"/>
                  <a:pt x="2418" y="21600"/>
                  <a:pt x="5400" y="21600"/>
                </a:cubicBezTo>
                <a:lnTo>
                  <a:pt x="16200" y="21600"/>
                </a:lnTo>
                <a:cubicBezTo>
                  <a:pt x="19182" y="21600"/>
                  <a:pt x="21600" y="16765"/>
                  <a:pt x="21600" y="10800"/>
                </a:cubicBezTo>
                <a:cubicBezTo>
                  <a:pt x="21600" y="4835"/>
                  <a:pt x="19182" y="0"/>
                  <a:pt x="16200" y="0"/>
                </a:cubicBezTo>
                <a:lnTo>
                  <a:pt x="5400" y="0"/>
                </a:ln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65" name="Terminator"/>
          <p:cNvSpPr/>
          <p:nvPr/>
        </p:nvSpPr>
        <p:spPr>
          <a:xfrm>
            <a:off x="7167503" y="6945374"/>
            <a:ext cx="3190995" cy="15954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cubicBezTo>
                  <a:pt x="2418" y="0"/>
                  <a:pt x="0" y="4835"/>
                  <a:pt x="0" y="10800"/>
                </a:cubicBezTo>
                <a:cubicBezTo>
                  <a:pt x="0" y="16765"/>
                  <a:pt x="2418" y="21600"/>
                  <a:pt x="5400" y="21600"/>
                </a:cubicBezTo>
                <a:lnTo>
                  <a:pt x="16200" y="21600"/>
                </a:lnTo>
                <a:cubicBezTo>
                  <a:pt x="19182" y="21600"/>
                  <a:pt x="21600" y="16765"/>
                  <a:pt x="21600" y="10800"/>
                </a:cubicBezTo>
                <a:cubicBezTo>
                  <a:pt x="21600" y="4835"/>
                  <a:pt x="19182" y="0"/>
                  <a:pt x="16200" y="0"/>
                </a:cubicBezTo>
                <a:lnTo>
                  <a:pt x="5400" y="0"/>
                </a:ln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66" name="Terminator"/>
          <p:cNvSpPr/>
          <p:nvPr/>
        </p:nvSpPr>
        <p:spPr>
          <a:xfrm>
            <a:off x="7167503" y="4430201"/>
            <a:ext cx="3190995" cy="15954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cubicBezTo>
                  <a:pt x="2418" y="0"/>
                  <a:pt x="0" y="4835"/>
                  <a:pt x="0" y="10800"/>
                </a:cubicBezTo>
                <a:cubicBezTo>
                  <a:pt x="0" y="16765"/>
                  <a:pt x="2418" y="21600"/>
                  <a:pt x="5400" y="21600"/>
                </a:cubicBezTo>
                <a:lnTo>
                  <a:pt x="16200" y="21600"/>
                </a:lnTo>
                <a:cubicBezTo>
                  <a:pt x="19182" y="21600"/>
                  <a:pt x="21600" y="16765"/>
                  <a:pt x="21600" y="10800"/>
                </a:cubicBezTo>
                <a:cubicBezTo>
                  <a:pt x="21600" y="4835"/>
                  <a:pt x="19182" y="0"/>
                  <a:pt x="16200" y="0"/>
                </a:cubicBezTo>
                <a:lnTo>
                  <a:pt x="5400" y="0"/>
                </a:ln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67" name="Not so good Layout"/>
          <p:cNvSpPr txBox="1"/>
          <p:nvPr/>
        </p:nvSpPr>
        <p:spPr>
          <a:xfrm>
            <a:off x="8315388" y="452842"/>
            <a:ext cx="14493549"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FFFFFF"/>
                </a:solidFill>
              </a:defRPr>
            </a:lvl1pPr>
          </a:lstStyle>
          <a:p>
            <a:pPr/>
            <a:r>
              <a:t>Not so good Layout</a:t>
            </a:r>
          </a:p>
        </p:txBody>
      </p:sp>
      <p:pic>
        <p:nvPicPr>
          <p:cNvPr id="268" name="Screenshot 2023-09-18 at 5.40.06 PM.png" descr="Screenshot 2023-09-18 at 5.40.06 PM.png"/>
          <p:cNvPicPr>
            <a:picLocks noChangeAspect="1"/>
          </p:cNvPicPr>
          <p:nvPr/>
        </p:nvPicPr>
        <p:blipFill>
          <a:blip r:embed="rId3">
            <a:extLst/>
          </a:blip>
          <a:stretch>
            <a:fillRect/>
          </a:stretch>
        </p:blipFill>
        <p:spPr>
          <a:xfrm>
            <a:off x="18054637" y="11266785"/>
            <a:ext cx="5346701" cy="1638301"/>
          </a:xfrm>
          <a:prstGeom prst="rect">
            <a:avLst/>
          </a:prstGeom>
          <a:ln w="12700">
            <a:miter lim="400000"/>
          </a:ln>
        </p:spPr>
      </p:pic>
      <p:sp>
        <p:nvSpPr>
          <p:cNvPr id="269" name="Terminator"/>
          <p:cNvSpPr/>
          <p:nvPr/>
        </p:nvSpPr>
        <p:spPr>
          <a:xfrm>
            <a:off x="2216461" y="9345096"/>
            <a:ext cx="3190995" cy="15954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cubicBezTo>
                  <a:pt x="2418" y="0"/>
                  <a:pt x="0" y="4835"/>
                  <a:pt x="0" y="10800"/>
                </a:cubicBezTo>
                <a:cubicBezTo>
                  <a:pt x="0" y="16765"/>
                  <a:pt x="2418" y="21600"/>
                  <a:pt x="5400" y="21600"/>
                </a:cubicBezTo>
                <a:lnTo>
                  <a:pt x="16200" y="21600"/>
                </a:lnTo>
                <a:cubicBezTo>
                  <a:pt x="19182" y="21600"/>
                  <a:pt x="21600" y="16765"/>
                  <a:pt x="21600" y="10800"/>
                </a:cubicBezTo>
                <a:cubicBezTo>
                  <a:pt x="21600" y="4835"/>
                  <a:pt x="19182" y="0"/>
                  <a:pt x="16200" y="0"/>
                </a:cubicBezTo>
                <a:lnTo>
                  <a:pt x="5400" y="0"/>
                </a:lnTo>
                <a:close/>
              </a:path>
            </a:pathLst>
          </a:cu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rgbClr val="FFFFFF"/>
                </a:solidFill>
                <a:latin typeface="Proxima Nova Extrabold"/>
                <a:ea typeface="Proxima Nova Extrabold"/>
                <a:cs typeface="Proxima Nova Extrabold"/>
                <a:sym typeface="Proxima Nova Extrabold"/>
              </a:defRPr>
            </a:pPr>
          </a:p>
        </p:txBody>
      </p:sp>
      <p:sp>
        <p:nvSpPr>
          <p:cNvPr id="270" name="Guest are disconnected from the activities on the dace floor.…"/>
          <p:cNvSpPr txBox="1"/>
          <p:nvPr/>
        </p:nvSpPr>
        <p:spPr>
          <a:xfrm>
            <a:off x="2143188" y="11311235"/>
            <a:ext cx="14837695"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ln w="12700" cap="flat">
                  <a:solidFill>
                    <a:srgbClr val="000000"/>
                  </a:solidFill>
                  <a:prstDash val="solid"/>
                  <a:miter lim="400000"/>
                </a:ln>
                <a:solidFill>
                  <a:schemeClr val="accent5"/>
                </a:solidFill>
              </a:defRPr>
            </a:pPr>
            <a:r>
              <a:t>Guest are disconnected from the activities on the dace floor.</a:t>
            </a:r>
          </a:p>
          <a:p>
            <a:pPr>
              <a:defRPr>
                <a:ln w="12700" cap="flat">
                  <a:solidFill>
                    <a:srgbClr val="000000"/>
                  </a:solidFill>
                  <a:prstDash val="solid"/>
                  <a:miter lim="400000"/>
                </a:ln>
                <a:solidFill>
                  <a:schemeClr val="accent5"/>
                </a:solidFill>
              </a:defRPr>
            </a:pPr>
            <a:r>
              <a:t>Resulting In less dancing</a:t>
            </a:r>
          </a:p>
        </p:txBody>
      </p:sp>
      <p:sp>
        <p:nvSpPr>
          <p:cNvPr id="271" name="Bar out side  of the room…"/>
          <p:cNvSpPr txBox="1"/>
          <p:nvPr/>
        </p:nvSpPr>
        <p:spPr>
          <a:xfrm>
            <a:off x="452554" y="520699"/>
            <a:ext cx="6659119" cy="236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n w="12700" cap="flat">
                  <a:solidFill>
                    <a:srgbClr val="000000"/>
                  </a:solidFill>
                  <a:prstDash val="solid"/>
                  <a:miter lim="400000"/>
                </a:ln>
                <a:solidFill>
                  <a:schemeClr val="accent5"/>
                </a:solidFill>
              </a:defRPr>
            </a:pPr>
            <a:r>
              <a:t>Bar out side  of the room</a:t>
            </a:r>
          </a:p>
          <a:p>
            <a:pPr>
              <a:defRPr>
                <a:ln w="12700" cap="flat">
                  <a:solidFill>
                    <a:srgbClr val="000000"/>
                  </a:solidFill>
                  <a:prstDash val="solid"/>
                  <a:miter lim="400000"/>
                </a:ln>
                <a:solidFill>
                  <a:schemeClr val="accent5"/>
                </a:solidFill>
              </a:defRPr>
            </a:pPr>
            <a:r>
              <a:t>Leaving 20% of the people </a:t>
            </a:r>
          </a:p>
          <a:p>
            <a:pPr>
              <a:defRPr>
                <a:ln w="12700" cap="flat">
                  <a:solidFill>
                    <a:srgbClr val="000000"/>
                  </a:solidFill>
                  <a:prstDash val="solid"/>
                  <a:miter lim="400000"/>
                </a:ln>
                <a:solidFill>
                  <a:schemeClr val="accent5"/>
                </a:solidFill>
              </a:defRPr>
            </a:pPr>
            <a:r>
              <a:t>Not in your ballroom!</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Photo Booth"/>
          <p:cNvSpPr txBox="1"/>
          <p:nvPr>
            <p:ph type="body" sz="half" idx="1"/>
          </p:nvPr>
        </p:nvSpPr>
        <p:spPr>
          <a:xfrm>
            <a:off x="482600" y="2401475"/>
            <a:ext cx="21945600" cy="4192883"/>
          </a:xfrm>
          <a:prstGeom prst="rect">
            <a:avLst/>
          </a:prstGeom>
        </p:spPr>
        <p:txBody>
          <a:bodyPr/>
          <a:lstStyle/>
          <a:p>
            <a:pPr/>
            <a:r>
              <a:t>Photo Booth</a:t>
            </a:r>
          </a:p>
        </p:txBody>
      </p:sp>
      <p:sp>
        <p:nvSpPr>
          <p:cNvPr id="274" name="1). Ideally located as same room as dinner or cocktail HR…"/>
          <p:cNvSpPr txBox="1"/>
          <p:nvPr/>
        </p:nvSpPr>
        <p:spPr>
          <a:xfrm>
            <a:off x="3921188" y="6846569"/>
            <a:ext cx="17695654" cy="1800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100"/>
            </a:pPr>
            <a:r>
              <a:t>1). Ideally located as same room as dinner or cocktail HR</a:t>
            </a:r>
          </a:p>
          <a:p>
            <a:pPr>
              <a:defRPr sz="5100"/>
            </a:pPr>
            <a:r>
              <a:t>2) Only have it open during cocktails or dinner.</a:t>
            </a:r>
          </a:p>
        </p:txBody>
      </p:sp>
      <p:pic>
        <p:nvPicPr>
          <p:cNvPr id="275" name="Screenshot 2023-09-18 at 5.40.06 PM.png" descr="Screenshot 2023-09-18 at 5.40.06 PM.png"/>
          <p:cNvPicPr>
            <a:picLocks noChangeAspect="1"/>
          </p:cNvPicPr>
          <p:nvPr/>
        </p:nvPicPr>
        <p:blipFill>
          <a:blip r:embed="rId2">
            <a:extLst/>
          </a:blip>
          <a:stretch>
            <a:fillRect/>
          </a:stretch>
        </p:blipFill>
        <p:spPr>
          <a:xfrm>
            <a:off x="17700525" y="11044336"/>
            <a:ext cx="5346701" cy="163830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hueOff val="-61588"/>
            <a:lumOff val="20233"/>
          </a:schemeClr>
        </a:solidFill>
      </p:bgPr>
    </p:bg>
    <p:spTree>
      <p:nvGrpSpPr>
        <p:cNvPr id="1" name=""/>
        <p:cNvGrpSpPr/>
        <p:nvPr/>
      </p:nvGrpSpPr>
      <p:grpSpPr>
        <a:xfrm>
          <a:off x="0" y="0"/>
          <a:ext cx="0" cy="0"/>
          <a:chOff x="0" y="0"/>
          <a:chExt cx="0" cy="0"/>
        </a:xfrm>
      </p:grpSpPr>
      <p:pic>
        <p:nvPicPr>
          <p:cNvPr id="277" name="close-up-woman-taking-call-smart-watch_547542-3610.jpg.avif" descr="close-up-woman-taking-call-smart-watch_547542-3610.jpg.avif"/>
          <p:cNvPicPr>
            <a:picLocks noChangeAspect="1"/>
          </p:cNvPicPr>
          <p:nvPr/>
        </p:nvPicPr>
        <p:blipFill>
          <a:blip r:embed="rId2">
            <a:extLst/>
          </a:blip>
          <a:stretch>
            <a:fillRect/>
          </a:stretch>
        </p:blipFill>
        <p:spPr>
          <a:xfrm>
            <a:off x="15333168" y="-75937"/>
            <a:ext cx="9237865" cy="13867874"/>
          </a:xfrm>
          <a:prstGeom prst="rect">
            <a:avLst/>
          </a:prstGeom>
          <a:ln w="12700">
            <a:miter lim="400000"/>
          </a:ln>
        </p:spPr>
      </p:pic>
      <p:sp>
        <p:nvSpPr>
          <p:cNvPr id="278" name="Timing is Everything !"/>
          <p:cNvSpPr txBox="1"/>
          <p:nvPr/>
        </p:nvSpPr>
        <p:spPr>
          <a:xfrm>
            <a:off x="1346251" y="812799"/>
            <a:ext cx="11853054"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300">
                <a:solidFill>
                  <a:srgbClr val="FFFFFF"/>
                </a:solidFill>
              </a:defRPr>
            </a:lvl1pPr>
          </a:lstStyle>
          <a:p>
            <a:pPr/>
            <a:r>
              <a:t>Timing is Everything !</a:t>
            </a:r>
          </a:p>
        </p:txBody>
      </p:sp>
      <p:sp>
        <p:nvSpPr>
          <p:cNvPr id="279" name="Get Behind"/>
          <p:cNvSpPr txBox="1"/>
          <p:nvPr/>
        </p:nvSpPr>
        <p:spPr>
          <a:xfrm>
            <a:off x="5145163" y="4210050"/>
            <a:ext cx="5341126" cy="1333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100" u="sng">
                <a:solidFill>
                  <a:srgbClr val="000000"/>
                </a:solidFill>
              </a:defRPr>
            </a:lvl1pPr>
          </a:lstStyle>
          <a:p>
            <a:pPr/>
            <a:r>
              <a:t>Get Behind</a:t>
            </a:r>
          </a:p>
        </p:txBody>
      </p:sp>
      <p:sp>
        <p:nvSpPr>
          <p:cNvPr id="280" name="You’ll be listening to speeches at 10:30"/>
          <p:cNvSpPr txBox="1"/>
          <p:nvPr/>
        </p:nvSpPr>
        <p:spPr>
          <a:xfrm>
            <a:off x="785268" y="5460999"/>
            <a:ext cx="13388539" cy="96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700">
                <a:solidFill>
                  <a:srgbClr val="FFFFFF"/>
                </a:solidFill>
              </a:defRPr>
            </a:lvl1pPr>
          </a:lstStyle>
          <a:p>
            <a:pPr/>
            <a:r>
              <a:t>You’ll be listening to speeches at 10:30</a:t>
            </a:r>
          </a:p>
        </p:txBody>
      </p:sp>
      <p:sp>
        <p:nvSpPr>
          <p:cNvPr id="281" name="Get Ahead"/>
          <p:cNvSpPr txBox="1"/>
          <p:nvPr/>
        </p:nvSpPr>
        <p:spPr>
          <a:xfrm>
            <a:off x="4946821" y="8248650"/>
            <a:ext cx="5065434" cy="1333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100" u="sng">
                <a:solidFill>
                  <a:srgbClr val="000000"/>
                </a:solidFill>
              </a:defRPr>
            </a:lvl1pPr>
          </a:lstStyle>
          <a:p>
            <a:pPr/>
            <a:r>
              <a:t>Get Ahead</a:t>
            </a:r>
          </a:p>
        </p:txBody>
      </p:sp>
      <p:sp>
        <p:nvSpPr>
          <p:cNvPr id="282" name="Your be asking the DJ to…"/>
          <p:cNvSpPr txBox="1"/>
          <p:nvPr/>
        </p:nvSpPr>
        <p:spPr>
          <a:xfrm>
            <a:off x="3812235" y="9550399"/>
            <a:ext cx="8256728" cy="1960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700">
                <a:solidFill>
                  <a:srgbClr val="FFFFFF"/>
                </a:solidFill>
              </a:defRPr>
            </a:pPr>
            <a:r>
              <a:t>Your be asking the DJ to </a:t>
            </a:r>
          </a:p>
          <a:p>
            <a:pPr>
              <a:defRPr sz="5700">
                <a:solidFill>
                  <a:srgbClr val="FFFFFF"/>
                </a:solidFill>
              </a:defRPr>
            </a:pPr>
            <a:r>
              <a:t>start the dance at 7:30</a:t>
            </a:r>
          </a:p>
        </p:txBody>
      </p:sp>
      <p:pic>
        <p:nvPicPr>
          <p:cNvPr id="283" name="Screenshot 2023-09-18 at 5.40.06 PM.png" descr="Screenshot 2023-09-18 at 5.40.06 PM.png"/>
          <p:cNvPicPr>
            <a:picLocks noChangeAspect="1"/>
          </p:cNvPicPr>
          <p:nvPr/>
        </p:nvPicPr>
        <p:blipFill>
          <a:blip r:embed="rId3">
            <a:extLst/>
          </a:blip>
          <a:stretch>
            <a:fillRect/>
          </a:stretch>
        </p:blipFill>
        <p:spPr>
          <a:xfrm>
            <a:off x="18117145" y="10997207"/>
            <a:ext cx="5346701" cy="163830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5" name="p01gdfdj.jpg" descr="p01gdfdj.jpg"/>
          <p:cNvPicPr>
            <a:picLocks noChangeAspect="1"/>
          </p:cNvPicPr>
          <p:nvPr/>
        </p:nvPicPr>
        <p:blipFill>
          <a:blip r:embed="rId2">
            <a:extLst/>
          </a:blip>
          <a:stretch>
            <a:fillRect/>
          </a:stretch>
        </p:blipFill>
        <p:spPr>
          <a:xfrm>
            <a:off x="1234" y="694"/>
            <a:ext cx="24381532" cy="13714612"/>
          </a:xfrm>
          <a:prstGeom prst="rect">
            <a:avLst/>
          </a:prstGeom>
          <a:ln w="12700">
            <a:miter lim="400000"/>
          </a:ln>
        </p:spPr>
      </p:pic>
      <p:pic>
        <p:nvPicPr>
          <p:cNvPr id="286" name="Screenshot 2023-09-18 at 5.40.06 PM.png" descr="Screenshot 2023-09-18 at 5.40.06 PM.png"/>
          <p:cNvPicPr>
            <a:picLocks noChangeAspect="1"/>
          </p:cNvPicPr>
          <p:nvPr/>
        </p:nvPicPr>
        <p:blipFill>
          <a:blip r:embed="rId3">
            <a:extLst/>
          </a:blip>
          <a:stretch>
            <a:fillRect/>
          </a:stretch>
        </p:blipFill>
        <p:spPr>
          <a:xfrm>
            <a:off x="18269545" y="11404600"/>
            <a:ext cx="5346701" cy="1638301"/>
          </a:xfrm>
          <a:prstGeom prst="rect">
            <a:avLst/>
          </a:prstGeom>
          <a:ln w="12700">
            <a:miter lim="400000"/>
          </a:ln>
        </p:spPr>
      </p:pic>
      <p:sp>
        <p:nvSpPr>
          <p:cNvPr id="287" name="Did you know,…"/>
          <p:cNvSpPr txBox="1"/>
          <p:nvPr/>
        </p:nvSpPr>
        <p:spPr>
          <a:xfrm>
            <a:off x="746188" y="290829"/>
            <a:ext cx="10483829" cy="49047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0600">
                <a:ln w="76200" cap="flat">
                  <a:solidFill>
                    <a:srgbClr val="000000"/>
                  </a:solidFill>
                  <a:prstDash val="solid"/>
                  <a:miter lim="400000"/>
                </a:ln>
                <a:solidFill>
                  <a:srgbClr val="FFFFFF"/>
                </a:solidFill>
              </a:defRPr>
            </a:pPr>
            <a:r>
              <a:t>Did you know, </a:t>
            </a:r>
          </a:p>
          <a:p>
            <a:pPr>
              <a:defRPr sz="10600">
                <a:ln w="76200" cap="flat">
                  <a:solidFill>
                    <a:srgbClr val="000000"/>
                  </a:solidFill>
                  <a:prstDash val="solid"/>
                  <a:miter lim="400000"/>
                </a:ln>
                <a:solidFill>
                  <a:srgbClr val="FFFFFF"/>
                </a:solidFill>
              </a:defRPr>
            </a:pPr>
            <a:r>
              <a:t>your MC can </a:t>
            </a:r>
          </a:p>
          <a:p>
            <a:pPr>
              <a:defRPr sz="10600">
                <a:ln w="76200" cap="flat">
                  <a:solidFill>
                    <a:srgbClr val="000000"/>
                  </a:solidFill>
                  <a:prstDash val="solid"/>
                  <a:miter lim="400000"/>
                </a:ln>
                <a:solidFill>
                  <a:srgbClr val="FFFFFF"/>
                </a:solidFill>
              </a:defRPr>
            </a:pPr>
            <a:r>
              <a:t>control time?</a:t>
            </a:r>
          </a:p>
        </p:txBody>
      </p:sp>
      <p:sp>
        <p:nvSpPr>
          <p:cNvPr id="288" name="Just Like Doctor Who!"/>
          <p:cNvSpPr txBox="1"/>
          <p:nvPr/>
        </p:nvSpPr>
        <p:spPr>
          <a:xfrm>
            <a:off x="845108" y="10877550"/>
            <a:ext cx="14347309" cy="171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0600">
                <a:ln w="76200" cap="flat">
                  <a:solidFill>
                    <a:srgbClr val="000000"/>
                  </a:solidFill>
                  <a:prstDash val="solid"/>
                  <a:miter lim="400000"/>
                </a:ln>
                <a:solidFill>
                  <a:srgbClr val="FFFFFF"/>
                </a:solidFill>
              </a:defRPr>
            </a:lvl1pPr>
          </a:lstStyle>
          <a:p>
            <a:pPr/>
            <a:r>
              <a:t>Just Like Doctor Who!</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p01gdfdj.jpg" descr="p01gdfdj.jpg"/>
          <p:cNvPicPr>
            <a:picLocks noChangeAspect="1"/>
          </p:cNvPicPr>
          <p:nvPr/>
        </p:nvPicPr>
        <p:blipFill>
          <a:blip r:embed="rId2">
            <a:extLst/>
          </a:blip>
          <a:stretch>
            <a:fillRect/>
          </a:stretch>
        </p:blipFill>
        <p:spPr>
          <a:xfrm>
            <a:off x="1234" y="694"/>
            <a:ext cx="24381532" cy="13714612"/>
          </a:xfrm>
          <a:prstGeom prst="rect">
            <a:avLst/>
          </a:prstGeom>
          <a:ln w="12700">
            <a:miter lim="400000"/>
          </a:ln>
        </p:spPr>
      </p:pic>
      <p:pic>
        <p:nvPicPr>
          <p:cNvPr id="291" name="Screenshot 2023-09-18 at 5.40.06 PM.png" descr="Screenshot 2023-09-18 at 5.40.06 PM.png"/>
          <p:cNvPicPr>
            <a:picLocks noChangeAspect="1"/>
          </p:cNvPicPr>
          <p:nvPr/>
        </p:nvPicPr>
        <p:blipFill>
          <a:blip r:embed="rId3">
            <a:extLst/>
          </a:blip>
          <a:stretch>
            <a:fillRect/>
          </a:stretch>
        </p:blipFill>
        <p:spPr>
          <a:xfrm>
            <a:off x="18269545" y="11404600"/>
            <a:ext cx="5346701" cy="1638300"/>
          </a:xfrm>
          <a:prstGeom prst="rect">
            <a:avLst/>
          </a:prstGeom>
          <a:ln w="12700">
            <a:miter lim="400000"/>
          </a:ln>
        </p:spPr>
      </p:pic>
      <p:sp>
        <p:nvSpPr>
          <p:cNvPr id="292" name="Arm your MC with Information…"/>
          <p:cNvSpPr txBox="1"/>
          <p:nvPr/>
        </p:nvSpPr>
        <p:spPr>
          <a:xfrm>
            <a:off x="923988" y="875030"/>
            <a:ext cx="10483829" cy="45999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0600">
                <a:ln w="76200" cap="flat">
                  <a:solidFill>
                    <a:srgbClr val="000000"/>
                  </a:solidFill>
                  <a:prstDash val="solid"/>
                  <a:miter lim="400000"/>
                </a:ln>
                <a:solidFill>
                  <a:srgbClr val="FFFFFF"/>
                </a:solidFill>
              </a:defRPr>
            </a:pPr>
            <a:r>
              <a:t>Arm your MC with Information</a:t>
            </a:r>
          </a:p>
          <a:p>
            <a:pPr>
              <a:defRPr sz="10600">
                <a:ln w="76200" cap="flat">
                  <a:solidFill>
                    <a:srgbClr val="000000"/>
                  </a:solidFill>
                  <a:prstDash val="solid"/>
                  <a:miter lim="400000"/>
                </a:ln>
                <a:solidFill>
                  <a:srgbClr val="FFFFFF"/>
                </a:solidFill>
              </a:defRPr>
            </a:pPr>
            <a:r>
              <a:t>&amp; Tools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IMG_2852.jpeg" descr="IMG_2852.jpeg"/>
          <p:cNvPicPr>
            <a:picLocks noChangeAspect="1"/>
          </p:cNvPicPr>
          <p:nvPr/>
        </p:nvPicPr>
        <p:blipFill>
          <a:blip r:embed="rId2">
            <a:extLst/>
          </a:blip>
          <a:stretch>
            <a:fillRect/>
          </a:stretch>
        </p:blipFill>
        <p:spPr>
          <a:xfrm>
            <a:off x="-89162" y="-2953143"/>
            <a:ext cx="24562324" cy="18421744"/>
          </a:xfrm>
          <a:prstGeom prst="rect">
            <a:avLst/>
          </a:prstGeom>
          <a:ln w="12700">
            <a:miter lim="400000"/>
          </a:ln>
        </p:spPr>
      </p:pic>
      <p:sp>
        <p:nvSpPr>
          <p:cNvPr id="178" name="14 times winner of consumer Choice awards"/>
          <p:cNvSpPr txBox="1"/>
          <p:nvPr>
            <p:ph type="body" idx="21"/>
          </p:nvPr>
        </p:nvSpPr>
        <p:spPr>
          <a:xfrm>
            <a:off x="304800" y="-343343"/>
            <a:ext cx="5940425" cy="7457671"/>
          </a:xfrm>
          <a:prstGeom prst="rect">
            <a:avLst/>
          </a:prstGeom>
          <a:extLst>
            <a:ext uri="{C572A759-6A51-4108-AA02-DFA0A04FC94B}">
              <ma14:wrappingTextBoxFlag xmlns:ma14="http://schemas.microsoft.com/office/mac/drawingml/2011/main" val="1"/>
            </a:ext>
          </a:extLst>
        </p:spPr>
        <p:txBody>
          <a:bodyPr/>
          <a:lstStyle>
            <a:lvl1pPr>
              <a:defRPr sz="6300">
                <a:ln w="12700" cap="flat">
                  <a:solidFill>
                    <a:srgbClr val="000000"/>
                  </a:solidFill>
                  <a:prstDash val="solid"/>
                  <a:miter lim="400000"/>
                </a:ln>
              </a:defRPr>
            </a:lvl1pPr>
          </a:lstStyle>
          <a:p>
            <a:pPr/>
            <a:r>
              <a:t>14 times winner of consumer Choice awards</a:t>
            </a:r>
          </a:p>
        </p:txBody>
      </p:sp>
      <p:pic>
        <p:nvPicPr>
          <p:cNvPr id="179" name="Screenshot 2023-09-18 at 5.40.06 PM.png" descr="Screenshot 2023-09-18 at 5.40.06 PM.png"/>
          <p:cNvPicPr>
            <a:picLocks noChangeAspect="1"/>
          </p:cNvPicPr>
          <p:nvPr/>
        </p:nvPicPr>
        <p:blipFill>
          <a:blip r:embed="rId3">
            <a:extLst/>
          </a:blip>
          <a:stretch>
            <a:fillRect/>
          </a:stretch>
        </p:blipFill>
        <p:spPr>
          <a:xfrm>
            <a:off x="18199596" y="11397059"/>
            <a:ext cx="5346701" cy="16383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4" name="p01gdfdj.jpg" descr="p01gdfdj.jpg"/>
          <p:cNvPicPr>
            <a:picLocks noChangeAspect="1"/>
          </p:cNvPicPr>
          <p:nvPr/>
        </p:nvPicPr>
        <p:blipFill>
          <a:blip r:embed="rId2">
            <a:extLst/>
          </a:blip>
          <a:stretch>
            <a:fillRect/>
          </a:stretch>
        </p:blipFill>
        <p:spPr>
          <a:xfrm>
            <a:off x="1234" y="694"/>
            <a:ext cx="24381532" cy="13714612"/>
          </a:xfrm>
          <a:prstGeom prst="rect">
            <a:avLst/>
          </a:prstGeom>
          <a:ln w="12700">
            <a:miter lim="400000"/>
          </a:ln>
        </p:spPr>
      </p:pic>
      <p:pic>
        <p:nvPicPr>
          <p:cNvPr id="295" name="Screenshot 2023-09-18 at 5.40.06 PM.png" descr="Screenshot 2023-09-18 at 5.40.06 PM.png"/>
          <p:cNvPicPr>
            <a:picLocks noChangeAspect="1"/>
          </p:cNvPicPr>
          <p:nvPr/>
        </p:nvPicPr>
        <p:blipFill>
          <a:blip r:embed="rId3">
            <a:extLst/>
          </a:blip>
          <a:stretch>
            <a:fillRect/>
          </a:stretch>
        </p:blipFill>
        <p:spPr>
          <a:xfrm>
            <a:off x="18269545" y="11404600"/>
            <a:ext cx="5346701" cy="1638300"/>
          </a:xfrm>
          <a:prstGeom prst="rect">
            <a:avLst/>
          </a:prstGeom>
          <a:ln w="12700">
            <a:miter lim="400000"/>
          </a:ln>
        </p:spPr>
      </p:pic>
      <p:sp>
        <p:nvSpPr>
          <p:cNvPr id="296" name="Arm your MC with Information…"/>
          <p:cNvSpPr txBox="1"/>
          <p:nvPr/>
        </p:nvSpPr>
        <p:spPr>
          <a:xfrm>
            <a:off x="923988" y="875030"/>
            <a:ext cx="10483829" cy="45999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0600">
                <a:ln w="76200" cap="flat">
                  <a:solidFill>
                    <a:srgbClr val="000000"/>
                  </a:solidFill>
                  <a:prstDash val="solid"/>
                  <a:miter lim="400000"/>
                </a:ln>
                <a:solidFill>
                  <a:srgbClr val="FFFFFF"/>
                </a:solidFill>
              </a:defRPr>
            </a:pPr>
            <a:r>
              <a:t>Arm your MC with Information</a:t>
            </a:r>
          </a:p>
          <a:p>
            <a:pPr>
              <a:defRPr sz="10600">
                <a:ln w="76200" cap="flat">
                  <a:solidFill>
                    <a:srgbClr val="000000"/>
                  </a:solidFill>
                  <a:prstDash val="solid"/>
                  <a:miter lim="400000"/>
                </a:ln>
                <a:solidFill>
                  <a:srgbClr val="FFFFFF"/>
                </a:solidFill>
              </a:defRPr>
            </a:pPr>
            <a:r>
              <a:t>&amp; Tools</a:t>
            </a:r>
          </a:p>
        </p:txBody>
      </p:sp>
      <p:sp>
        <p:nvSpPr>
          <p:cNvPr id="297" name="Give him all the details with a planned timeline."/>
          <p:cNvSpPr txBox="1"/>
          <p:nvPr/>
        </p:nvSpPr>
        <p:spPr>
          <a:xfrm>
            <a:off x="669988" y="9851389"/>
            <a:ext cx="15226585" cy="3004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0600">
                <a:ln w="76200" cap="flat">
                  <a:solidFill>
                    <a:srgbClr val="000000"/>
                  </a:solidFill>
                  <a:prstDash val="solid"/>
                  <a:miter lim="400000"/>
                </a:ln>
                <a:solidFill>
                  <a:srgbClr val="FFFFFF"/>
                </a:solidFill>
              </a:defRPr>
            </a:lvl1pPr>
          </a:lstStyle>
          <a:p>
            <a:pPr/>
            <a:r>
              <a:t>Give him all the details with a planned timeline.</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9" name="MV5BNzY0NTU2NTQ1Ml5BMl5BanBnXkFtZTgwNDE1NTMwMjE@._V1_-2.jpg" descr="MV5BNzY0NTU2NTQ1Ml5BMl5BanBnXkFtZTgwNDE1NTMwMjE@._V1_-2.jpg"/>
          <p:cNvPicPr>
            <a:picLocks noChangeAspect="1"/>
          </p:cNvPicPr>
          <p:nvPr/>
        </p:nvPicPr>
        <p:blipFill>
          <a:blip r:embed="rId2">
            <a:extLst/>
          </a:blip>
          <a:stretch>
            <a:fillRect/>
          </a:stretch>
        </p:blipFill>
        <p:spPr>
          <a:xfrm>
            <a:off x="-430752" y="-150315"/>
            <a:ext cx="24902604" cy="16601735"/>
          </a:xfrm>
          <a:prstGeom prst="rect">
            <a:avLst/>
          </a:prstGeom>
          <a:ln w="12700">
            <a:miter lim="400000"/>
          </a:ln>
        </p:spPr>
      </p:pic>
      <p:pic>
        <p:nvPicPr>
          <p:cNvPr id="300" name="Screenshot 2023-09-18 at 5.40.06 PM.png" descr="Screenshot 2023-09-18 at 5.40.06 PM.png"/>
          <p:cNvPicPr>
            <a:picLocks noChangeAspect="1"/>
          </p:cNvPicPr>
          <p:nvPr/>
        </p:nvPicPr>
        <p:blipFill>
          <a:blip r:embed="rId3">
            <a:extLst/>
          </a:blip>
          <a:stretch>
            <a:fillRect/>
          </a:stretch>
        </p:blipFill>
        <p:spPr>
          <a:xfrm>
            <a:off x="18269545" y="11404600"/>
            <a:ext cx="5346701" cy="1638300"/>
          </a:xfrm>
          <a:prstGeom prst="rect">
            <a:avLst/>
          </a:prstGeom>
          <a:ln w="12700">
            <a:miter lim="400000"/>
          </a:ln>
        </p:spPr>
      </p:pic>
      <p:sp>
        <p:nvSpPr>
          <p:cNvPr id="301" name="Your Goal:…"/>
          <p:cNvSpPr txBox="1"/>
          <p:nvPr/>
        </p:nvSpPr>
        <p:spPr>
          <a:xfrm>
            <a:off x="517588" y="1215389"/>
            <a:ext cx="10483829" cy="725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00000"/>
              </a:lnSpc>
              <a:defRPr sz="8600">
                <a:ln w="76200" cap="flat">
                  <a:solidFill>
                    <a:srgbClr val="000000"/>
                  </a:solidFill>
                  <a:prstDash val="solid"/>
                  <a:miter lim="400000"/>
                </a:ln>
                <a:solidFill>
                  <a:srgbClr val="FFFFFF"/>
                </a:solidFill>
              </a:defRPr>
            </a:pPr>
            <a:r>
              <a:t>Your Goal:</a:t>
            </a:r>
          </a:p>
          <a:p>
            <a:pPr>
              <a:lnSpc>
                <a:spcPct val="100000"/>
              </a:lnSpc>
              <a:defRPr sz="8600">
                <a:ln w="76200" cap="flat">
                  <a:solidFill>
                    <a:srgbClr val="000000"/>
                  </a:solidFill>
                  <a:prstDash val="solid"/>
                  <a:miter lim="400000"/>
                </a:ln>
                <a:solidFill>
                  <a:srgbClr val="FFFFFF"/>
                </a:solidFill>
              </a:defRPr>
            </a:pPr>
            <a:r>
              <a:t>MC to host and control time so</a:t>
            </a:r>
          </a:p>
          <a:p>
            <a:pPr>
              <a:lnSpc>
                <a:spcPct val="100000"/>
              </a:lnSpc>
              <a:defRPr sz="8600">
                <a:ln w="76200" cap="flat">
                  <a:solidFill>
                    <a:srgbClr val="000000"/>
                  </a:solidFill>
                  <a:prstDash val="solid"/>
                  <a:miter lim="400000"/>
                </a:ln>
                <a:solidFill>
                  <a:srgbClr val="FFFFFF"/>
                </a:solidFill>
              </a:defRPr>
            </a:pPr>
            <a:r>
              <a:t>you stay on schedule!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3" name="doctor-who-themed-cocktails-for-your-wedding-10th-11th-doctor-tardis-cockails-space-pink-caviar-events.jpg" descr="doctor-who-themed-cocktails-for-your-wedding-10th-11th-doctor-tardis-cockails-space-pink-caviar-events.jpg"/>
          <p:cNvPicPr>
            <a:picLocks noChangeAspect="1"/>
          </p:cNvPicPr>
          <p:nvPr/>
        </p:nvPicPr>
        <p:blipFill>
          <a:blip r:embed="rId2">
            <a:extLst/>
          </a:blip>
          <a:stretch>
            <a:fillRect/>
          </a:stretch>
        </p:blipFill>
        <p:spPr>
          <a:xfrm>
            <a:off x="-138755" y="-1384606"/>
            <a:ext cx="24534240" cy="17873578"/>
          </a:xfrm>
          <a:prstGeom prst="rect">
            <a:avLst/>
          </a:prstGeom>
          <a:ln w="12700">
            <a:miter lim="400000"/>
          </a:ln>
        </p:spPr>
      </p:pic>
      <p:pic>
        <p:nvPicPr>
          <p:cNvPr id="304" name="Screenshot 2023-09-18 at 5.40.06 PM.png" descr="Screenshot 2023-09-18 at 5.40.06 PM.png"/>
          <p:cNvPicPr>
            <a:picLocks noChangeAspect="1"/>
          </p:cNvPicPr>
          <p:nvPr/>
        </p:nvPicPr>
        <p:blipFill>
          <a:blip r:embed="rId3">
            <a:extLst/>
          </a:blip>
          <a:stretch>
            <a:fillRect/>
          </a:stretch>
        </p:blipFill>
        <p:spPr>
          <a:xfrm>
            <a:off x="514945" y="11404600"/>
            <a:ext cx="5346701" cy="1638300"/>
          </a:xfrm>
          <a:prstGeom prst="rect">
            <a:avLst/>
          </a:prstGeom>
          <a:ln w="12700">
            <a:miter lim="400000"/>
          </a:ln>
        </p:spPr>
      </p:pic>
      <p:sp>
        <p:nvSpPr>
          <p:cNvPr id="305" name="MC’s Goal:…"/>
          <p:cNvSpPr txBox="1"/>
          <p:nvPr/>
        </p:nvSpPr>
        <p:spPr>
          <a:xfrm>
            <a:off x="14131988" y="834390"/>
            <a:ext cx="10483829" cy="6510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8600">
                <a:ln w="76200" cap="flat">
                  <a:solidFill>
                    <a:srgbClr val="000000"/>
                  </a:solidFill>
                  <a:prstDash val="solid"/>
                  <a:miter lim="400000"/>
                </a:ln>
                <a:solidFill>
                  <a:srgbClr val="FFFFFF"/>
                </a:solidFill>
              </a:defRPr>
            </a:pPr>
            <a:r>
              <a:t>MC’s Goal:</a:t>
            </a:r>
          </a:p>
          <a:p>
            <a:pPr>
              <a:defRPr sz="8600">
                <a:ln w="76200" cap="flat">
                  <a:solidFill>
                    <a:srgbClr val="000000"/>
                  </a:solidFill>
                  <a:prstDash val="solid"/>
                  <a:miter lim="400000"/>
                </a:ln>
                <a:solidFill>
                  <a:srgbClr val="FFFFFF"/>
                </a:solidFill>
              </a:defRPr>
            </a:pPr>
            <a:r>
              <a:t>Get everything</a:t>
            </a:r>
          </a:p>
          <a:p>
            <a:pPr>
              <a:defRPr sz="8600">
                <a:ln w="76200" cap="flat">
                  <a:solidFill>
                    <a:srgbClr val="000000"/>
                  </a:solidFill>
                  <a:prstDash val="solid"/>
                  <a:miter lim="400000"/>
                </a:ln>
                <a:solidFill>
                  <a:srgbClr val="FFFFFF"/>
                </a:solidFill>
              </a:defRPr>
            </a:pPr>
            <a:r>
              <a:t>crossed of the list</a:t>
            </a:r>
          </a:p>
          <a:p>
            <a:pPr>
              <a:defRPr sz="8600">
                <a:ln w="76200" cap="flat">
                  <a:solidFill>
                    <a:srgbClr val="000000"/>
                  </a:solidFill>
                  <a:prstDash val="solid"/>
                  <a:miter lim="400000"/>
                </a:ln>
                <a:solidFill>
                  <a:srgbClr val="FFFFFF"/>
                </a:solidFill>
              </a:defRPr>
            </a:pPr>
            <a:r>
              <a:t>so that he/she can have a drink!</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7" name="doctor-who-tardis-i10959.jpg" descr="doctor-who-tardis-i10959.jpg"/>
          <p:cNvPicPr>
            <a:picLocks noChangeAspect="1"/>
          </p:cNvPicPr>
          <p:nvPr/>
        </p:nvPicPr>
        <p:blipFill>
          <a:blip r:embed="rId2">
            <a:extLst/>
          </a:blip>
          <a:stretch>
            <a:fillRect/>
          </a:stretch>
        </p:blipFill>
        <p:spPr>
          <a:xfrm>
            <a:off x="17329150" y="297"/>
            <a:ext cx="7409027" cy="13715406"/>
          </a:xfrm>
          <a:prstGeom prst="rect">
            <a:avLst/>
          </a:prstGeom>
          <a:ln w="12700">
            <a:miter lim="400000"/>
          </a:ln>
        </p:spPr>
      </p:pic>
      <p:sp>
        <p:nvSpPr>
          <p:cNvPr id="308" name="Reception Schedule"/>
          <p:cNvSpPr txBox="1"/>
          <p:nvPr/>
        </p:nvSpPr>
        <p:spPr>
          <a:xfrm>
            <a:off x="1609788" y="647700"/>
            <a:ext cx="12107340" cy="99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800">
                <a:solidFill>
                  <a:srgbClr val="FFFFFF"/>
                </a:solidFill>
              </a:defRPr>
            </a:lvl1pPr>
          </a:lstStyle>
          <a:p>
            <a:pPr/>
            <a:r>
              <a:t>Reception Schedule </a:t>
            </a:r>
          </a:p>
        </p:txBody>
      </p:sp>
      <p:sp>
        <p:nvSpPr>
          <p:cNvPr id="309" name="Doors Open 6:15…"/>
          <p:cNvSpPr txBox="1"/>
          <p:nvPr/>
        </p:nvSpPr>
        <p:spPr>
          <a:xfrm>
            <a:off x="1676576" y="1833880"/>
            <a:ext cx="10187077" cy="126898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700"/>
            </a:pPr>
            <a:r>
              <a:t>Doors Open 6:15</a:t>
            </a:r>
          </a:p>
          <a:p>
            <a:pPr>
              <a:defRPr sz="3700"/>
            </a:pPr>
            <a:r>
              <a:t>Dinner starts 6:30,  (Recommended)</a:t>
            </a:r>
          </a:p>
          <a:p>
            <a:pPr>
              <a:defRPr sz="3700"/>
            </a:pPr>
            <a:r>
              <a:t>Shoe Game</a:t>
            </a:r>
          </a:p>
          <a:p>
            <a:pPr>
              <a:defRPr sz="3700"/>
            </a:pPr>
            <a:r>
              <a:t>Photo Booth</a:t>
            </a:r>
          </a:p>
          <a:p>
            <a:pPr>
              <a:defRPr sz="3700"/>
            </a:pPr>
            <a:r>
              <a:t>Cut the Cake</a:t>
            </a:r>
          </a:p>
          <a:p>
            <a:pPr>
              <a:defRPr sz="3700"/>
            </a:pPr>
            <a:r>
              <a:t>Best Man Speech</a:t>
            </a:r>
          </a:p>
          <a:p>
            <a:pPr>
              <a:defRPr sz="3700"/>
            </a:pPr>
            <a:r>
              <a:t>Maid Of Honour Speech</a:t>
            </a:r>
          </a:p>
          <a:p>
            <a:pPr>
              <a:defRPr sz="3700"/>
            </a:pPr>
            <a:r>
              <a:t>Parrents 0f the Bride Speech</a:t>
            </a:r>
          </a:p>
          <a:p>
            <a:pPr>
              <a:defRPr sz="3700"/>
            </a:pPr>
            <a:r>
              <a:t>Parrents Of the Groom Speech</a:t>
            </a:r>
          </a:p>
          <a:p>
            <a:pPr>
              <a:defRPr sz="3700"/>
            </a:pPr>
            <a:r>
              <a:t>Bride and Broom  Speech</a:t>
            </a:r>
          </a:p>
          <a:p>
            <a:pPr>
              <a:defRPr sz="3700"/>
            </a:pPr>
            <a:r>
              <a:t>First Dance 9, 9:30 is the latest (recommended)</a:t>
            </a:r>
          </a:p>
          <a:p>
            <a:pPr>
              <a:defRPr sz="3700"/>
            </a:pPr>
            <a:r>
              <a:t>Late Night Snack 10:30 at the earliest. </a:t>
            </a:r>
          </a:p>
          <a:p>
            <a:pPr>
              <a:defRPr sz="3700"/>
            </a:pPr>
            <a:r>
              <a:t>Last Call 12:30</a:t>
            </a:r>
          </a:p>
          <a:p>
            <a:pPr>
              <a:defRPr sz="3700"/>
            </a:pPr>
            <a:r>
              <a:t>Last Dance 1AM</a:t>
            </a:r>
          </a:p>
          <a:p>
            <a:pPr>
              <a:defRPr sz="3700"/>
            </a:pPr>
          </a:p>
          <a:p>
            <a:pPr>
              <a:defRPr sz="3700"/>
            </a:pPr>
          </a:p>
        </p:txBody>
      </p:sp>
      <p:sp>
        <p:nvSpPr>
          <p:cNvPr id="310" name="}"/>
          <p:cNvSpPr txBox="1"/>
          <p:nvPr/>
        </p:nvSpPr>
        <p:spPr>
          <a:xfrm>
            <a:off x="7299388" y="1549400"/>
            <a:ext cx="2455594" cy="792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51300"/>
            </a:lvl1pPr>
          </a:lstStyle>
          <a:p>
            <a:pPr/>
            <a:r>
              <a:t>}</a:t>
            </a:r>
          </a:p>
        </p:txBody>
      </p:sp>
      <p:sp>
        <p:nvSpPr>
          <p:cNvPr id="311" name="Flexible &amp; Controlable…"/>
          <p:cNvSpPr txBox="1"/>
          <p:nvPr/>
        </p:nvSpPr>
        <p:spPr>
          <a:xfrm>
            <a:off x="9324365" y="5499099"/>
            <a:ext cx="5735270" cy="154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Flexible &amp; Controlable</a:t>
            </a:r>
          </a:p>
          <a:p>
            <a:pPr/>
            <a:r>
              <a:t>Time Machine Friendly </a:t>
            </a:r>
          </a:p>
        </p:txBody>
      </p:sp>
      <p:pic>
        <p:nvPicPr>
          <p:cNvPr id="312" name="Screenshot 2023-09-18 at 5.40.06 PM.png" descr="Screenshot 2023-09-18 at 5.40.06 PM.png"/>
          <p:cNvPicPr>
            <a:picLocks noChangeAspect="1"/>
          </p:cNvPicPr>
          <p:nvPr/>
        </p:nvPicPr>
        <p:blipFill>
          <a:blip r:embed="rId3">
            <a:extLst/>
          </a:blip>
          <a:stretch>
            <a:fillRect/>
          </a:stretch>
        </p:blipFill>
        <p:spPr>
          <a:xfrm>
            <a:off x="17774840" y="11047800"/>
            <a:ext cx="6517647" cy="1997094"/>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4" name="doctor-whos-tardis-is-englands-most-prominent-modern-time-machine.jpeg" descr="doctor-whos-tardis-is-englands-most-prominent-modern-time-machine.jpeg"/>
          <p:cNvPicPr>
            <a:picLocks noChangeAspect="1"/>
          </p:cNvPicPr>
          <p:nvPr/>
        </p:nvPicPr>
        <p:blipFill>
          <a:blip r:embed="rId2">
            <a:extLst/>
          </a:blip>
          <a:stretch>
            <a:fillRect/>
          </a:stretch>
        </p:blipFill>
        <p:spPr>
          <a:xfrm>
            <a:off x="-239217" y="-69057"/>
            <a:ext cx="27829890" cy="14610692"/>
          </a:xfrm>
          <a:prstGeom prst="rect">
            <a:avLst/>
          </a:prstGeom>
          <a:ln w="12700">
            <a:miter lim="400000"/>
          </a:ln>
        </p:spPr>
      </p:pic>
      <p:sp>
        <p:nvSpPr>
          <p:cNvPr id="315" name="Reception mod for Stretching Time"/>
          <p:cNvSpPr txBox="1"/>
          <p:nvPr/>
        </p:nvSpPr>
        <p:spPr>
          <a:xfrm>
            <a:off x="1508188" y="755649"/>
            <a:ext cx="20221647"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8400">
                <a:ln w="38100" cap="flat">
                  <a:solidFill>
                    <a:srgbClr val="FFFFFF"/>
                  </a:solidFill>
                  <a:prstDash val="solid"/>
                  <a:miter lim="400000"/>
                </a:ln>
                <a:solidFill>
                  <a:srgbClr val="000000"/>
                </a:solidFill>
              </a:defRPr>
            </a:lvl1pPr>
          </a:lstStyle>
          <a:p>
            <a:pPr/>
            <a:r>
              <a:t>Reception mod for Stretching Time</a:t>
            </a:r>
          </a:p>
        </p:txBody>
      </p:sp>
      <p:sp>
        <p:nvSpPr>
          <p:cNvPr id="316" name="Appetizer 6:30…"/>
          <p:cNvSpPr txBox="1"/>
          <p:nvPr/>
        </p:nvSpPr>
        <p:spPr>
          <a:xfrm>
            <a:off x="1828976" y="2404110"/>
            <a:ext cx="7911792" cy="117017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900">
                <a:solidFill>
                  <a:srgbClr val="FFFFFF"/>
                </a:solidFill>
              </a:defRPr>
            </a:pPr>
            <a:r>
              <a:t>Appetizer 6:30</a:t>
            </a:r>
          </a:p>
          <a:p>
            <a:pPr>
              <a:defRPr sz="4900">
                <a:solidFill>
                  <a:srgbClr val="FFFFFF"/>
                </a:solidFill>
              </a:defRPr>
            </a:pPr>
            <a:r>
              <a:t>Main Coarse</a:t>
            </a:r>
          </a:p>
          <a:p>
            <a:pPr>
              <a:defRPr sz="4900">
                <a:solidFill>
                  <a:srgbClr val="FFFFFF"/>
                </a:solidFill>
              </a:defRPr>
            </a:pPr>
            <a:r>
              <a:t>Dessert</a:t>
            </a:r>
          </a:p>
          <a:p>
            <a:pPr>
              <a:defRPr sz="4900">
                <a:solidFill>
                  <a:srgbClr val="FFFFFF"/>
                </a:solidFill>
              </a:defRPr>
            </a:pPr>
            <a:r>
              <a:t>Shoe Game</a:t>
            </a:r>
          </a:p>
          <a:p>
            <a:pPr>
              <a:defRPr sz="4900">
                <a:solidFill>
                  <a:srgbClr val="FFFFFF"/>
                </a:solidFill>
              </a:defRPr>
            </a:pPr>
            <a:r>
              <a:t>10 minutes between</a:t>
            </a:r>
          </a:p>
          <a:p>
            <a:pPr>
              <a:defRPr sz="4900">
                <a:solidFill>
                  <a:srgbClr val="FFFFFF"/>
                </a:solidFill>
              </a:defRPr>
            </a:pPr>
            <a:r>
              <a:t>Cut the Cake</a:t>
            </a:r>
          </a:p>
          <a:p>
            <a:pPr>
              <a:defRPr sz="4900">
                <a:solidFill>
                  <a:srgbClr val="FFFFFF"/>
                </a:solidFill>
              </a:defRPr>
            </a:pPr>
            <a:r>
              <a:t>10 minutes between</a:t>
            </a:r>
          </a:p>
          <a:p>
            <a:pPr>
              <a:defRPr sz="4900">
                <a:solidFill>
                  <a:srgbClr val="FFFFFF"/>
                </a:solidFill>
              </a:defRPr>
            </a:pPr>
            <a:r>
              <a:t>Best Man Speech</a:t>
            </a:r>
          </a:p>
          <a:p>
            <a:pPr>
              <a:defRPr sz="4900">
                <a:solidFill>
                  <a:srgbClr val="FFFFFF"/>
                </a:solidFill>
              </a:defRPr>
            </a:pPr>
            <a:r>
              <a:t>10 minutes between</a:t>
            </a:r>
          </a:p>
          <a:p>
            <a:pPr>
              <a:defRPr sz="4900">
                <a:solidFill>
                  <a:srgbClr val="FFFFFF"/>
                </a:solidFill>
              </a:defRPr>
            </a:pPr>
          </a:p>
          <a:p>
            <a:pPr>
              <a:defRPr sz="4900">
                <a:solidFill>
                  <a:srgbClr val="FFFFFF"/>
                </a:solidFill>
              </a:defRPr>
            </a:pPr>
          </a:p>
          <a:p>
            <a:pPr>
              <a:defRPr sz="4900">
                <a:solidFill>
                  <a:srgbClr val="FFFFFF"/>
                </a:solidFill>
              </a:defRPr>
            </a:pPr>
          </a:p>
        </p:txBody>
      </p:sp>
      <p:pic>
        <p:nvPicPr>
          <p:cNvPr id="317" name="Screenshot 2023-09-18 at 5.40.06 PM.png" descr="Screenshot 2023-09-18 at 5.40.06 PM.png"/>
          <p:cNvPicPr>
            <a:picLocks noChangeAspect="1"/>
          </p:cNvPicPr>
          <p:nvPr/>
        </p:nvPicPr>
        <p:blipFill>
          <a:blip r:embed="rId3">
            <a:extLst/>
          </a:blip>
          <a:stretch>
            <a:fillRect/>
          </a:stretch>
        </p:blipFill>
        <p:spPr>
          <a:xfrm>
            <a:off x="17160421" y="10997000"/>
            <a:ext cx="6517646" cy="1997094"/>
          </a:xfrm>
          <a:prstGeom prst="rect">
            <a:avLst/>
          </a:prstGeom>
          <a:ln w="12700">
            <a:miter lim="400000"/>
          </a:ln>
        </p:spPr>
      </p:pic>
      <p:sp>
        <p:nvSpPr>
          <p:cNvPr id="318" name="Maid of Honour Speech…"/>
          <p:cNvSpPr txBox="1"/>
          <p:nvPr/>
        </p:nvSpPr>
        <p:spPr>
          <a:xfrm>
            <a:off x="9937896" y="2618739"/>
            <a:ext cx="8557870" cy="8884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800">
                <a:ln w="6350" cap="flat">
                  <a:solidFill>
                    <a:srgbClr val="000000"/>
                  </a:solidFill>
                  <a:prstDash val="solid"/>
                  <a:miter lim="400000"/>
                </a:ln>
                <a:solidFill>
                  <a:srgbClr val="FFFFFF"/>
                </a:solidFill>
              </a:defRPr>
            </a:pPr>
            <a:r>
              <a:t>Maid of Honour Speech</a:t>
            </a:r>
          </a:p>
          <a:p>
            <a:pPr>
              <a:defRPr sz="4800">
                <a:ln w="6350" cap="flat">
                  <a:solidFill>
                    <a:srgbClr val="000000"/>
                  </a:solidFill>
                  <a:prstDash val="solid"/>
                  <a:miter lim="400000"/>
                </a:ln>
                <a:solidFill>
                  <a:srgbClr val="FFFFFF"/>
                </a:solidFill>
              </a:defRPr>
            </a:pPr>
            <a:r>
              <a:t>10 minutes between</a:t>
            </a:r>
          </a:p>
          <a:p>
            <a:pPr>
              <a:defRPr sz="4800">
                <a:ln w="6350" cap="flat">
                  <a:solidFill>
                    <a:srgbClr val="000000"/>
                  </a:solidFill>
                  <a:prstDash val="solid"/>
                  <a:miter lim="400000"/>
                </a:ln>
                <a:solidFill>
                  <a:srgbClr val="FFFFFF"/>
                </a:solidFill>
              </a:defRPr>
            </a:pPr>
            <a:r>
              <a:t>Parrents of the Bride Speech</a:t>
            </a:r>
          </a:p>
          <a:p>
            <a:pPr>
              <a:defRPr sz="4800">
                <a:ln w="6350" cap="flat">
                  <a:solidFill>
                    <a:srgbClr val="000000"/>
                  </a:solidFill>
                  <a:prstDash val="solid"/>
                  <a:miter lim="400000"/>
                </a:ln>
                <a:solidFill>
                  <a:srgbClr val="FFFFFF"/>
                </a:solidFill>
              </a:defRPr>
            </a:pPr>
            <a:r>
              <a:t>10 minutes between</a:t>
            </a:r>
          </a:p>
          <a:p>
            <a:pPr>
              <a:defRPr sz="4800">
                <a:ln w="6350" cap="flat">
                  <a:solidFill>
                    <a:srgbClr val="000000"/>
                  </a:solidFill>
                  <a:prstDash val="solid"/>
                  <a:miter lim="400000"/>
                </a:ln>
                <a:solidFill>
                  <a:srgbClr val="FFFFFF"/>
                </a:solidFill>
              </a:defRPr>
            </a:pPr>
            <a:r>
              <a:t>Parrents Of the Groom Speech</a:t>
            </a:r>
          </a:p>
          <a:p>
            <a:pPr>
              <a:defRPr sz="4800">
                <a:ln w="6350" cap="flat">
                  <a:solidFill>
                    <a:srgbClr val="000000"/>
                  </a:solidFill>
                  <a:prstDash val="solid"/>
                  <a:miter lim="400000"/>
                </a:ln>
                <a:solidFill>
                  <a:srgbClr val="FFFFFF"/>
                </a:solidFill>
              </a:defRPr>
            </a:pPr>
            <a:r>
              <a:t>10 minutes between</a:t>
            </a:r>
          </a:p>
          <a:p>
            <a:pPr>
              <a:defRPr sz="4800">
                <a:ln w="6350" cap="flat">
                  <a:solidFill>
                    <a:srgbClr val="000000"/>
                  </a:solidFill>
                  <a:prstDash val="solid"/>
                  <a:miter lim="400000"/>
                </a:ln>
                <a:solidFill>
                  <a:srgbClr val="FFFFFF"/>
                </a:solidFill>
              </a:defRPr>
            </a:pPr>
            <a:r>
              <a:t>Bride and Broom  Speech</a:t>
            </a:r>
          </a:p>
          <a:p>
            <a:pPr>
              <a:defRPr sz="4800">
                <a:ln w="6350" cap="flat">
                  <a:solidFill>
                    <a:srgbClr val="000000"/>
                  </a:solidFill>
                  <a:prstDash val="solid"/>
                  <a:miter lim="400000"/>
                </a:ln>
                <a:solidFill>
                  <a:srgbClr val="FFFFFF"/>
                </a:solidFill>
              </a:defRPr>
            </a:pPr>
            <a:r>
              <a:t>10 Minutes between</a:t>
            </a:r>
          </a:p>
          <a:p>
            <a:pPr>
              <a:defRPr sz="4800">
                <a:ln w="6350" cap="flat">
                  <a:solidFill>
                    <a:srgbClr val="000000"/>
                  </a:solidFill>
                  <a:prstDash val="solid"/>
                  <a:miter lim="400000"/>
                </a:ln>
                <a:solidFill>
                  <a:srgbClr val="FFFFFF"/>
                </a:solidFill>
              </a:defRPr>
            </a:pPr>
            <a:r>
              <a:t>First dance 9:30</a:t>
            </a:r>
          </a:p>
        </p:txBody>
      </p:sp>
      <p:sp>
        <p:nvSpPr>
          <p:cNvPr id="319" name="*Gives time for people to talk and get a beverage"/>
          <p:cNvSpPr txBox="1"/>
          <p:nvPr/>
        </p:nvSpPr>
        <p:spPr>
          <a:xfrm>
            <a:off x="1838388" y="11144250"/>
            <a:ext cx="14152551"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5100">
                <a:solidFill>
                  <a:srgbClr val="FFFFFF"/>
                </a:solidFill>
              </a:defRPr>
            </a:lvl1pPr>
          </a:lstStyle>
          <a:p>
            <a:pPr/>
            <a:r>
              <a:t>*Gives time for people to talk and get a beverage</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1" name="doctor-whos-tardis-is-englands-most-prominent-modern-time-machine.jpeg" descr="doctor-whos-tardis-is-englands-most-prominent-modern-time-machine.jpeg"/>
          <p:cNvPicPr>
            <a:picLocks noChangeAspect="1"/>
          </p:cNvPicPr>
          <p:nvPr/>
        </p:nvPicPr>
        <p:blipFill>
          <a:blip r:embed="rId2">
            <a:extLst/>
          </a:blip>
          <a:stretch>
            <a:fillRect/>
          </a:stretch>
        </p:blipFill>
        <p:spPr>
          <a:xfrm>
            <a:off x="-391617" y="-43657"/>
            <a:ext cx="27829890" cy="14610692"/>
          </a:xfrm>
          <a:prstGeom prst="rect">
            <a:avLst/>
          </a:prstGeom>
          <a:ln w="12700">
            <a:miter lim="400000"/>
          </a:ln>
        </p:spPr>
      </p:pic>
      <p:sp>
        <p:nvSpPr>
          <p:cNvPr id="322" name="Reception mod for…"/>
          <p:cNvSpPr txBox="1"/>
          <p:nvPr/>
        </p:nvSpPr>
        <p:spPr>
          <a:xfrm>
            <a:off x="619188" y="466089"/>
            <a:ext cx="22750634" cy="40462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8400">
                <a:ln w="38100" cap="flat">
                  <a:solidFill>
                    <a:srgbClr val="FFFFFF"/>
                  </a:solidFill>
                  <a:prstDash val="solid"/>
                  <a:miter lim="400000"/>
                </a:ln>
                <a:solidFill>
                  <a:srgbClr val="000000"/>
                </a:solidFill>
              </a:defRPr>
            </a:pPr>
            <a:r>
              <a:t>Reception mod for</a:t>
            </a:r>
          </a:p>
          <a:p>
            <a:pPr>
              <a:defRPr sz="8400">
                <a:ln w="38100" cap="flat">
                  <a:solidFill>
                    <a:srgbClr val="FFFFFF"/>
                  </a:solidFill>
                  <a:prstDash val="solid"/>
                  <a:miter lim="400000"/>
                </a:ln>
                <a:solidFill>
                  <a:srgbClr val="000000"/>
                </a:solidFill>
              </a:defRPr>
            </a:pPr>
            <a:r>
              <a:t> getting back</a:t>
            </a:r>
          </a:p>
          <a:p>
            <a:pPr>
              <a:defRPr sz="8400">
                <a:ln w="38100" cap="flat">
                  <a:solidFill>
                    <a:srgbClr val="FFFFFF"/>
                  </a:solidFill>
                  <a:prstDash val="solid"/>
                  <a:miter lim="400000"/>
                </a:ln>
                <a:solidFill>
                  <a:srgbClr val="000000"/>
                </a:solidFill>
              </a:defRPr>
            </a:pPr>
            <a:r>
              <a:t> on Schedule</a:t>
            </a:r>
          </a:p>
        </p:txBody>
      </p:sp>
      <p:pic>
        <p:nvPicPr>
          <p:cNvPr id="323" name="Screenshot 2023-09-18 at 5.40.06 PM.png" descr="Screenshot 2023-09-18 at 5.40.06 PM.png"/>
          <p:cNvPicPr>
            <a:picLocks noChangeAspect="1"/>
          </p:cNvPicPr>
          <p:nvPr/>
        </p:nvPicPr>
        <p:blipFill>
          <a:blip r:embed="rId3">
            <a:extLst/>
          </a:blip>
          <a:stretch>
            <a:fillRect/>
          </a:stretch>
        </p:blipFill>
        <p:spPr>
          <a:xfrm>
            <a:off x="17160420" y="10997000"/>
            <a:ext cx="6517647" cy="1997094"/>
          </a:xfrm>
          <a:prstGeom prst="rect">
            <a:avLst/>
          </a:prstGeom>
          <a:ln w="12700">
            <a:miter lim="400000"/>
          </a:ln>
        </p:spPr>
      </p:pic>
      <p:sp>
        <p:nvSpPr>
          <p:cNvPr id="324" name="*Gives time for people to talk and get a beverage"/>
          <p:cNvSpPr txBox="1"/>
          <p:nvPr/>
        </p:nvSpPr>
        <p:spPr>
          <a:xfrm>
            <a:off x="10067988" y="16122650"/>
            <a:ext cx="14152551"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5100">
                <a:solidFill>
                  <a:srgbClr val="FFFFFF"/>
                </a:solidFill>
              </a:defRPr>
            </a:lvl1pPr>
          </a:lstStyle>
          <a:p>
            <a:pPr/>
            <a:r>
              <a:t>*Gives time for people to talk and get a beverage</a:t>
            </a:r>
          </a:p>
        </p:txBody>
      </p:sp>
      <p:sp>
        <p:nvSpPr>
          <p:cNvPr id="325" name="Appetizer 6:30…"/>
          <p:cNvSpPr txBox="1"/>
          <p:nvPr/>
        </p:nvSpPr>
        <p:spPr>
          <a:xfrm>
            <a:off x="1943492" y="5559822"/>
            <a:ext cx="5625466" cy="665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00000"/>
              </a:lnSpc>
              <a:defRPr sz="5500">
                <a:solidFill>
                  <a:srgbClr val="FFFFFF"/>
                </a:solidFill>
              </a:defRPr>
            </a:pPr>
            <a:r>
              <a:t>Appetizer 6:30</a:t>
            </a:r>
          </a:p>
          <a:p>
            <a:pPr>
              <a:lnSpc>
                <a:spcPct val="100000"/>
              </a:lnSpc>
              <a:defRPr sz="5500">
                <a:solidFill>
                  <a:srgbClr val="FFFFFF"/>
                </a:solidFill>
              </a:defRPr>
            </a:pPr>
            <a:r>
              <a:t>Shoe Game</a:t>
            </a:r>
          </a:p>
          <a:p>
            <a:pPr>
              <a:lnSpc>
                <a:spcPct val="100000"/>
              </a:lnSpc>
              <a:defRPr sz="5500">
                <a:solidFill>
                  <a:srgbClr val="FFFFFF"/>
                </a:solidFill>
              </a:defRPr>
            </a:pPr>
            <a:r>
              <a:t>Main Coarse</a:t>
            </a:r>
          </a:p>
          <a:p>
            <a:pPr>
              <a:lnSpc>
                <a:spcPct val="100000"/>
              </a:lnSpc>
              <a:defRPr sz="5500">
                <a:solidFill>
                  <a:srgbClr val="FFFFFF"/>
                </a:solidFill>
              </a:defRPr>
            </a:pPr>
            <a:r>
              <a:t>Cut the Cake</a:t>
            </a:r>
          </a:p>
          <a:p>
            <a:pPr>
              <a:lnSpc>
                <a:spcPct val="100000"/>
              </a:lnSpc>
              <a:defRPr sz="5500">
                <a:solidFill>
                  <a:srgbClr val="FFFFFF"/>
                </a:solidFill>
              </a:defRPr>
            </a:pPr>
            <a:r>
              <a:t>Dessert</a:t>
            </a:r>
          </a:p>
          <a:p>
            <a:pPr>
              <a:lnSpc>
                <a:spcPct val="100000"/>
              </a:lnSpc>
              <a:defRPr sz="5500">
                <a:solidFill>
                  <a:srgbClr val="FFFFFF"/>
                </a:solidFill>
              </a:defRPr>
            </a:pPr>
            <a:r>
              <a:t>Best Man Speech</a:t>
            </a:r>
          </a:p>
        </p:txBody>
      </p:sp>
      <p:sp>
        <p:nvSpPr>
          <p:cNvPr id="326" name="Text"/>
          <p:cNvSpPr txBox="1"/>
          <p:nvPr/>
        </p:nvSpPr>
        <p:spPr>
          <a:xfrm>
            <a:off x="11642788" y="6489700"/>
            <a:ext cx="1098424" cy="736600"/>
          </a:xfrm>
          <a:prstGeom prst="rect">
            <a:avLst/>
          </a:prstGeom>
          <a:ln w="12700">
            <a:miter lim="400000"/>
          </a:ln>
        </p:spPr>
        <p:txBody>
          <a:bodyPr wrap="none" lIns="50800" tIns="50800" rIns="50800" bIns="50800" anchor="ctr">
            <a:spAutoFit/>
          </a:bodyPr>
          <a:lstStyle/>
          <a:p>
            <a:pPr/>
          </a:p>
        </p:txBody>
      </p:sp>
      <p:sp>
        <p:nvSpPr>
          <p:cNvPr id="327" name="Maid of Honour Speech…"/>
          <p:cNvSpPr txBox="1"/>
          <p:nvPr/>
        </p:nvSpPr>
        <p:spPr>
          <a:xfrm>
            <a:off x="8953327" y="5648721"/>
            <a:ext cx="9789225" cy="551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00000"/>
              </a:lnSpc>
              <a:defRPr sz="5500">
                <a:solidFill>
                  <a:srgbClr val="FFFFFF"/>
                </a:solidFill>
              </a:defRPr>
            </a:pPr>
            <a:r>
              <a:t>Maid of Honour Speech</a:t>
            </a:r>
          </a:p>
          <a:p>
            <a:pPr>
              <a:lnSpc>
                <a:spcPct val="100000"/>
              </a:lnSpc>
              <a:defRPr sz="5500">
                <a:solidFill>
                  <a:srgbClr val="FFFFFF"/>
                </a:solidFill>
              </a:defRPr>
            </a:pPr>
            <a:r>
              <a:t>Parrents of the Bride Speech</a:t>
            </a:r>
          </a:p>
          <a:p>
            <a:pPr>
              <a:lnSpc>
                <a:spcPct val="100000"/>
              </a:lnSpc>
              <a:defRPr sz="5500">
                <a:solidFill>
                  <a:srgbClr val="FFFFFF"/>
                </a:solidFill>
              </a:defRPr>
            </a:pPr>
            <a:r>
              <a:t>Parrents Of the Groom Speech</a:t>
            </a:r>
          </a:p>
          <a:p>
            <a:pPr>
              <a:lnSpc>
                <a:spcPct val="100000"/>
              </a:lnSpc>
              <a:defRPr sz="5500">
                <a:solidFill>
                  <a:srgbClr val="FFFFFF"/>
                </a:solidFill>
              </a:defRPr>
            </a:pPr>
            <a:r>
              <a:t>Bride and Broom  Speech</a:t>
            </a:r>
          </a:p>
          <a:p>
            <a:pPr>
              <a:lnSpc>
                <a:spcPct val="100000"/>
              </a:lnSpc>
              <a:defRPr sz="5500">
                <a:solidFill>
                  <a:srgbClr val="FFFFFF"/>
                </a:solidFill>
              </a:defRPr>
            </a:pPr>
            <a:r>
              <a:t>First dance 9:30</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9" name="knockdown-trestle-table-wood-grain-05-768x512.jpg" descr="knockdown-trestle-table-wood-grain-05-768x512.jpg"/>
          <p:cNvPicPr>
            <a:picLocks noChangeAspect="1"/>
          </p:cNvPicPr>
          <p:nvPr/>
        </p:nvPicPr>
        <p:blipFill>
          <a:blip r:embed="rId2">
            <a:extLst/>
          </a:blip>
          <a:stretch>
            <a:fillRect/>
          </a:stretch>
        </p:blipFill>
        <p:spPr>
          <a:xfrm>
            <a:off x="-113408" y="-53479"/>
            <a:ext cx="24798385" cy="16532257"/>
          </a:xfrm>
          <a:prstGeom prst="rect">
            <a:avLst/>
          </a:prstGeom>
          <a:ln w="12700">
            <a:miter lim="400000"/>
          </a:ln>
        </p:spPr>
      </p:pic>
      <p:pic>
        <p:nvPicPr>
          <p:cNvPr id="330" name="454142029.jpg" descr="454142029.jpg"/>
          <p:cNvPicPr>
            <a:picLocks noChangeAspect="1"/>
          </p:cNvPicPr>
          <p:nvPr/>
        </p:nvPicPr>
        <p:blipFill>
          <a:blip r:embed="rId3">
            <a:extLst/>
          </a:blip>
          <a:stretch>
            <a:fillRect/>
          </a:stretch>
        </p:blipFill>
        <p:spPr>
          <a:xfrm>
            <a:off x="-64989" y="-59929"/>
            <a:ext cx="12191409" cy="8119479"/>
          </a:xfrm>
          <a:prstGeom prst="rect">
            <a:avLst/>
          </a:prstGeom>
          <a:ln w="12700">
            <a:miter lim="400000"/>
          </a:ln>
        </p:spPr>
      </p:pic>
      <p:pic>
        <p:nvPicPr>
          <p:cNvPr id="331" name="313141495_f428ef765d_b_edited.jpg" descr="313141495_f428ef765d_b_edited.jpg"/>
          <p:cNvPicPr>
            <a:picLocks noChangeAspect="1"/>
          </p:cNvPicPr>
          <p:nvPr/>
        </p:nvPicPr>
        <p:blipFill>
          <a:blip r:embed="rId4">
            <a:extLst/>
          </a:blip>
          <a:stretch>
            <a:fillRect/>
          </a:stretch>
        </p:blipFill>
        <p:spPr>
          <a:xfrm>
            <a:off x="12053462" y="6122185"/>
            <a:ext cx="12442457" cy="9331843"/>
          </a:xfrm>
          <a:prstGeom prst="rect">
            <a:avLst/>
          </a:prstGeom>
          <a:ln w="12700">
            <a:miter lim="400000"/>
          </a:ln>
        </p:spPr>
      </p:pic>
      <p:sp>
        <p:nvSpPr>
          <p:cNvPr id="332" name="Served Dinner"/>
          <p:cNvSpPr txBox="1"/>
          <p:nvPr/>
        </p:nvSpPr>
        <p:spPr>
          <a:xfrm>
            <a:off x="7629588" y="368300"/>
            <a:ext cx="10536888" cy="165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0200">
                <a:solidFill>
                  <a:srgbClr val="FFFFFF"/>
                </a:solidFill>
              </a:defRPr>
            </a:lvl1pPr>
          </a:lstStyle>
          <a:p>
            <a:pPr/>
            <a:r>
              <a:t>Served Dinner</a:t>
            </a:r>
          </a:p>
        </p:txBody>
      </p:sp>
      <p:sp>
        <p:nvSpPr>
          <p:cNvPr id="333" name="Or Buffet?"/>
          <p:cNvSpPr txBox="1"/>
          <p:nvPr/>
        </p:nvSpPr>
        <p:spPr>
          <a:xfrm>
            <a:off x="11591988" y="1714500"/>
            <a:ext cx="10536888" cy="165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0200">
                <a:solidFill>
                  <a:srgbClr val="FFFFFF"/>
                </a:solidFill>
              </a:defRPr>
            </a:lvl1pPr>
          </a:lstStyle>
          <a:p>
            <a:pPr/>
            <a:r>
              <a:t>Or Buffet?</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Section Title"/>
          <p:cNvSpPr txBox="1"/>
          <p:nvPr>
            <p:ph type="title"/>
          </p:nvPr>
        </p:nvSpPr>
        <p:spPr>
          <a:prstGeom prst="rect">
            <a:avLst/>
          </a:prstGeom>
        </p:spPr>
        <p:txBody>
          <a:bodyPr/>
          <a:lstStyle/>
          <a:p>
            <a:pPr/>
          </a:p>
        </p:txBody>
      </p:sp>
      <p:pic>
        <p:nvPicPr>
          <p:cNvPr id="336" name="knockdown-trestle-table-wood-grain-05-768x512.jpg" descr="knockdown-trestle-table-wood-grain-05-768x512.jpg"/>
          <p:cNvPicPr>
            <a:picLocks noChangeAspect="1"/>
          </p:cNvPicPr>
          <p:nvPr/>
        </p:nvPicPr>
        <p:blipFill>
          <a:blip r:embed="rId2">
            <a:extLst/>
          </a:blip>
          <a:stretch>
            <a:fillRect/>
          </a:stretch>
        </p:blipFill>
        <p:spPr>
          <a:xfrm>
            <a:off x="-207169" y="-104279"/>
            <a:ext cx="24798385" cy="16532257"/>
          </a:xfrm>
          <a:prstGeom prst="rect">
            <a:avLst/>
          </a:prstGeom>
          <a:ln w="12700">
            <a:miter lim="400000"/>
          </a:ln>
        </p:spPr>
      </p:pic>
      <p:pic>
        <p:nvPicPr>
          <p:cNvPr id="337" name="454142029.jpg" descr="454142029.jpg"/>
          <p:cNvPicPr>
            <a:picLocks noChangeAspect="1"/>
          </p:cNvPicPr>
          <p:nvPr/>
        </p:nvPicPr>
        <p:blipFill>
          <a:blip r:embed="rId3">
            <a:extLst/>
          </a:blip>
          <a:stretch>
            <a:fillRect/>
          </a:stretch>
        </p:blipFill>
        <p:spPr>
          <a:xfrm>
            <a:off x="-64989" y="-59929"/>
            <a:ext cx="12191409" cy="8119479"/>
          </a:xfrm>
          <a:prstGeom prst="rect">
            <a:avLst/>
          </a:prstGeom>
          <a:ln w="12700">
            <a:miter lim="400000"/>
          </a:ln>
        </p:spPr>
      </p:pic>
      <p:pic>
        <p:nvPicPr>
          <p:cNvPr id="338" name="313141495_f428ef765d_b_edited.jpg" descr="313141495_f428ef765d_b_edited.jpg"/>
          <p:cNvPicPr>
            <a:picLocks noChangeAspect="1"/>
          </p:cNvPicPr>
          <p:nvPr/>
        </p:nvPicPr>
        <p:blipFill>
          <a:blip r:embed="rId4">
            <a:extLst/>
          </a:blip>
          <a:stretch>
            <a:fillRect/>
          </a:stretch>
        </p:blipFill>
        <p:spPr>
          <a:xfrm>
            <a:off x="12078862" y="6096785"/>
            <a:ext cx="12442457" cy="9331843"/>
          </a:xfrm>
          <a:prstGeom prst="rect">
            <a:avLst/>
          </a:prstGeom>
          <a:ln w="12700">
            <a:miter lim="400000"/>
          </a:ln>
        </p:spPr>
      </p:pic>
      <p:sp>
        <p:nvSpPr>
          <p:cNvPr id="339" name="Advantage of served meal…"/>
          <p:cNvSpPr txBox="1"/>
          <p:nvPr/>
        </p:nvSpPr>
        <p:spPr>
          <a:xfrm>
            <a:off x="258629" y="8081676"/>
            <a:ext cx="11385271" cy="53619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600">
                <a:ln w="12700" cap="flat">
                  <a:solidFill>
                    <a:srgbClr val="000000"/>
                  </a:solidFill>
                  <a:prstDash val="solid"/>
                  <a:miter lim="400000"/>
                </a:ln>
                <a:solidFill>
                  <a:srgbClr val="FFFFFF"/>
                </a:solidFill>
              </a:defRPr>
            </a:pPr>
            <a:r>
              <a:t>Advantage of served meal</a:t>
            </a:r>
          </a:p>
          <a:p>
            <a:pPr>
              <a:defRPr sz="4600">
                <a:ln w="12700" cap="flat">
                  <a:solidFill>
                    <a:srgbClr val="000000"/>
                  </a:solidFill>
                  <a:prstDash val="solid"/>
                  <a:miter lim="400000"/>
                </a:ln>
                <a:solidFill>
                  <a:srgbClr val="FFFFFF"/>
                </a:solidFill>
              </a:defRPr>
            </a:pPr>
            <a:r>
              <a:t>Controlled Portions</a:t>
            </a:r>
          </a:p>
          <a:p>
            <a:pPr>
              <a:defRPr sz="4600">
                <a:ln w="12700" cap="flat">
                  <a:solidFill>
                    <a:srgbClr val="000000"/>
                  </a:solidFill>
                  <a:prstDash val="solid"/>
                  <a:miter lim="400000"/>
                </a:ln>
                <a:solidFill>
                  <a:srgbClr val="FFFFFF"/>
                </a:solidFill>
              </a:defRPr>
            </a:pPr>
            <a:r>
              <a:t>Time to digest Meal</a:t>
            </a:r>
          </a:p>
          <a:p>
            <a:pPr>
              <a:defRPr sz="4600">
                <a:ln w="12700" cap="flat">
                  <a:solidFill>
                    <a:srgbClr val="000000"/>
                  </a:solidFill>
                  <a:prstDash val="solid"/>
                  <a:miter lim="400000"/>
                </a:ln>
                <a:solidFill>
                  <a:srgbClr val="FFFFFF"/>
                </a:solidFill>
              </a:defRPr>
            </a:pPr>
            <a:r>
              <a:t>Socialize between courses</a:t>
            </a:r>
          </a:p>
          <a:p>
            <a:pPr>
              <a:defRPr sz="4600">
                <a:ln w="12700" cap="flat">
                  <a:solidFill>
                    <a:srgbClr val="000000"/>
                  </a:solidFill>
                  <a:prstDash val="solid"/>
                  <a:miter lim="400000"/>
                </a:ln>
                <a:solidFill>
                  <a:srgbClr val="FFFFFF"/>
                </a:solidFill>
              </a:defRPr>
            </a:pPr>
            <a:r>
              <a:t>Time to enjoy the table wine or a beverage</a:t>
            </a:r>
          </a:p>
          <a:p>
            <a:pPr>
              <a:defRPr sz="4600">
                <a:ln w="12700" cap="flat">
                  <a:solidFill>
                    <a:srgbClr val="000000"/>
                  </a:solidFill>
                  <a:prstDash val="solid"/>
                  <a:miter lim="400000"/>
                </a:ln>
                <a:solidFill>
                  <a:srgbClr val="FFFFFF"/>
                </a:solidFill>
              </a:defRPr>
            </a:pPr>
            <a:r>
              <a:t>Time control options</a:t>
            </a:r>
          </a:p>
        </p:txBody>
      </p:sp>
      <p:sp>
        <p:nvSpPr>
          <p:cNvPr id="340" name="Disadvantage of Buffet…"/>
          <p:cNvSpPr txBox="1"/>
          <p:nvPr/>
        </p:nvSpPr>
        <p:spPr>
          <a:xfrm>
            <a:off x="13568229" y="558196"/>
            <a:ext cx="8990039" cy="5372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700">
                <a:ln w="12700" cap="flat">
                  <a:solidFill>
                    <a:srgbClr val="000000"/>
                  </a:solidFill>
                  <a:prstDash val="solid"/>
                  <a:miter lim="400000"/>
                </a:ln>
                <a:solidFill>
                  <a:srgbClr val="FFFFFF"/>
                </a:solidFill>
              </a:defRPr>
            </a:pPr>
            <a:r>
              <a:t>Disadvantage of Buffet</a:t>
            </a:r>
          </a:p>
          <a:p>
            <a:pPr>
              <a:defRPr sz="4600">
                <a:ln w="12700" cap="flat">
                  <a:solidFill>
                    <a:srgbClr val="000000"/>
                  </a:solidFill>
                  <a:prstDash val="solid"/>
                  <a:miter lim="400000"/>
                </a:ln>
                <a:solidFill>
                  <a:srgbClr val="FFFFFF"/>
                </a:solidFill>
              </a:defRPr>
            </a:pPr>
            <a:r>
              <a:t>People over eat.</a:t>
            </a:r>
          </a:p>
          <a:p>
            <a:pPr>
              <a:defRPr sz="4600">
                <a:ln w="12700" cap="flat">
                  <a:solidFill>
                    <a:srgbClr val="000000"/>
                  </a:solidFill>
                  <a:prstDash val="solid"/>
                  <a:miter lim="400000"/>
                </a:ln>
                <a:solidFill>
                  <a:srgbClr val="FFFFFF"/>
                </a:solidFill>
              </a:defRPr>
            </a:pPr>
            <a:r>
              <a:t>Quick eating time. </a:t>
            </a:r>
          </a:p>
          <a:p>
            <a:pPr>
              <a:defRPr sz="4600">
                <a:ln w="12700" cap="flat">
                  <a:solidFill>
                    <a:srgbClr val="000000"/>
                  </a:solidFill>
                  <a:prstDash val="solid"/>
                  <a:miter lim="400000"/>
                </a:ln>
                <a:solidFill>
                  <a:srgbClr val="FFFFFF"/>
                </a:solidFill>
              </a:defRPr>
            </a:pPr>
            <a:r>
              <a:t>No opportunity to Control time</a:t>
            </a:r>
          </a:p>
          <a:p>
            <a:pPr>
              <a:defRPr sz="4600">
                <a:ln w="12700" cap="flat">
                  <a:solidFill>
                    <a:srgbClr val="000000"/>
                  </a:solidFill>
                  <a:prstDash val="solid"/>
                  <a:miter lim="400000"/>
                </a:ln>
                <a:solidFill>
                  <a:srgbClr val="FFFFFF"/>
                </a:solidFill>
              </a:defRPr>
            </a:pPr>
            <a:r>
              <a:t>No time to socialize and talk</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5"/>
        </a:solidFill>
      </p:bgPr>
    </p:bg>
    <p:spTree>
      <p:nvGrpSpPr>
        <p:cNvPr id="1" name=""/>
        <p:cNvGrpSpPr/>
        <p:nvPr/>
      </p:nvGrpSpPr>
      <p:grpSpPr>
        <a:xfrm>
          <a:off x="0" y="0"/>
          <a:ext cx="0" cy="0"/>
          <a:chOff x="0" y="0"/>
          <a:chExt cx="0" cy="0"/>
        </a:xfrm>
      </p:grpSpPr>
      <p:sp>
        <p:nvSpPr>
          <p:cNvPr id="342" name="Problem:"/>
          <p:cNvSpPr txBox="1"/>
          <p:nvPr/>
        </p:nvSpPr>
        <p:spPr>
          <a:xfrm>
            <a:off x="568388" y="444499"/>
            <a:ext cx="13786798"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0500">
                <a:solidFill>
                  <a:srgbClr val="FFFFFF"/>
                </a:solidFill>
              </a:defRPr>
            </a:lvl1pPr>
          </a:lstStyle>
          <a:p>
            <a:pPr/>
            <a:r>
              <a:t>Problem:</a:t>
            </a:r>
          </a:p>
        </p:txBody>
      </p:sp>
      <p:sp>
        <p:nvSpPr>
          <p:cNvPr id="343" name="Groups of people leave the ballroom to go…"/>
          <p:cNvSpPr txBox="1"/>
          <p:nvPr/>
        </p:nvSpPr>
        <p:spPr>
          <a:xfrm>
            <a:off x="801039" y="2112009"/>
            <a:ext cx="18440271" cy="23037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900">
                <a:ln w="12700" cap="flat">
                  <a:solidFill>
                    <a:srgbClr val="FFFFFF"/>
                  </a:solidFill>
                  <a:prstDash val="solid"/>
                  <a:miter lim="400000"/>
                </a:ln>
                <a:solidFill>
                  <a:srgbClr val="000000"/>
                </a:solidFill>
              </a:defRPr>
            </a:pPr>
            <a:r>
              <a:t>Groups of people leave the ballroom to go </a:t>
            </a:r>
          </a:p>
          <a:p>
            <a:pPr>
              <a:defRPr sz="6900">
                <a:ln w="12700" cap="flat">
                  <a:solidFill>
                    <a:srgbClr val="FFFFFF"/>
                  </a:solidFill>
                  <a:prstDash val="solid"/>
                  <a:miter lim="400000"/>
                </a:ln>
                <a:solidFill>
                  <a:srgbClr val="000000"/>
                </a:solidFill>
              </a:defRPr>
            </a:pPr>
            <a:r>
              <a:t>back to their room for a few Cheap drinks</a:t>
            </a:r>
          </a:p>
        </p:txBody>
      </p:sp>
      <p:sp>
        <p:nvSpPr>
          <p:cNvPr id="344" name="Solution:"/>
          <p:cNvSpPr txBox="1"/>
          <p:nvPr/>
        </p:nvSpPr>
        <p:spPr>
          <a:xfrm>
            <a:off x="923988" y="5524499"/>
            <a:ext cx="13786798"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0500">
                <a:solidFill>
                  <a:srgbClr val="FFFFFF"/>
                </a:solidFill>
              </a:defRPr>
            </a:lvl1pPr>
          </a:lstStyle>
          <a:p>
            <a:pPr/>
            <a:r>
              <a:t>Solution: </a:t>
            </a:r>
          </a:p>
        </p:txBody>
      </p:sp>
      <p:sp>
        <p:nvSpPr>
          <p:cNvPr id="345" name="Open Bar for at…"/>
          <p:cNvSpPr txBox="1"/>
          <p:nvPr/>
        </p:nvSpPr>
        <p:spPr>
          <a:xfrm>
            <a:off x="9284639" y="7305039"/>
            <a:ext cx="18440271" cy="34239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1000">
                <a:ln w="12700" cap="flat">
                  <a:solidFill>
                    <a:srgbClr val="FFFFFF"/>
                  </a:solidFill>
                  <a:prstDash val="solid"/>
                  <a:miter lim="400000"/>
                </a:ln>
                <a:solidFill>
                  <a:srgbClr val="000000"/>
                </a:solidFill>
              </a:defRPr>
            </a:pPr>
            <a:r>
              <a:t>Open Bar for at</a:t>
            </a:r>
          </a:p>
          <a:p>
            <a:pPr>
              <a:defRPr sz="11000">
                <a:ln w="12700" cap="flat">
                  <a:solidFill>
                    <a:srgbClr val="FFFFFF"/>
                  </a:solidFill>
                  <a:prstDash val="solid"/>
                  <a:miter lim="400000"/>
                </a:ln>
                <a:solidFill>
                  <a:srgbClr val="000000"/>
                </a:solidFill>
              </a:defRPr>
            </a:pPr>
            <a:r>
              <a:t> least the First Hour</a:t>
            </a:r>
          </a:p>
        </p:txBody>
      </p:sp>
      <p:pic>
        <p:nvPicPr>
          <p:cNvPr id="346" name="Open_Bar_Multishow.png" descr="Open_Bar_Multishow.png"/>
          <p:cNvPicPr>
            <a:picLocks noChangeAspect="1"/>
          </p:cNvPicPr>
          <p:nvPr/>
        </p:nvPicPr>
        <p:blipFill>
          <a:blip r:embed="rId2">
            <a:extLst/>
          </a:blip>
          <a:stretch>
            <a:fillRect/>
          </a:stretch>
        </p:blipFill>
        <p:spPr>
          <a:xfrm>
            <a:off x="814414" y="7681917"/>
            <a:ext cx="8063371" cy="4955825"/>
          </a:xfrm>
          <a:prstGeom prst="rect">
            <a:avLst/>
          </a:prstGeom>
          <a:ln w="12700">
            <a:miter lim="400000"/>
          </a:ln>
        </p:spPr>
      </p:pic>
      <p:pic>
        <p:nvPicPr>
          <p:cNvPr id="347" name="Screenshot 2023-09-18 at 5.40.06 PM.png" descr="Screenshot 2023-09-18 at 5.40.06 PM.png"/>
          <p:cNvPicPr>
            <a:picLocks noChangeAspect="1"/>
          </p:cNvPicPr>
          <p:nvPr/>
        </p:nvPicPr>
        <p:blipFill>
          <a:blip r:embed="rId3">
            <a:extLst/>
          </a:blip>
          <a:stretch>
            <a:fillRect/>
          </a:stretch>
        </p:blipFill>
        <p:spPr>
          <a:xfrm>
            <a:off x="17593766" y="11071423"/>
            <a:ext cx="5346701" cy="1638301"/>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First dance Songs"/>
          <p:cNvSpPr txBox="1"/>
          <p:nvPr>
            <p:ph type="body" sz="half" idx="1"/>
          </p:nvPr>
        </p:nvSpPr>
        <p:spPr>
          <a:xfrm>
            <a:off x="-4749800" y="420275"/>
            <a:ext cx="21945600" cy="4192883"/>
          </a:xfrm>
          <a:prstGeom prst="rect">
            <a:avLst/>
          </a:prstGeom>
        </p:spPr>
        <p:txBody>
          <a:bodyPr/>
          <a:lstStyle/>
          <a:p>
            <a:pPr/>
            <a:r>
              <a:t>First dance Songs</a:t>
            </a:r>
          </a:p>
        </p:txBody>
      </p:sp>
      <p:sp>
        <p:nvSpPr>
          <p:cNvPr id="350" name="Long enough for the photographer to get their shots. 2:30…"/>
          <p:cNvSpPr txBox="1"/>
          <p:nvPr/>
        </p:nvSpPr>
        <p:spPr>
          <a:xfrm>
            <a:off x="1609788" y="3429000"/>
            <a:ext cx="14474834" cy="878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85800" indent="-685800">
              <a:buSzPct val="100000"/>
              <a:buAutoNum type="arabicParenR" startAt="1"/>
              <a:defRPr sz="5700">
                <a:solidFill>
                  <a:srgbClr val="FFFFFF"/>
                </a:solidFill>
              </a:defRPr>
            </a:pPr>
            <a:r>
              <a:t>Long enough for the photographer to get their shots. 2:30 </a:t>
            </a:r>
          </a:p>
          <a:p>
            <a:pPr marL="685800" indent="-685800">
              <a:buSzPct val="100000"/>
              <a:buAutoNum type="arabicParenR" startAt="1"/>
              <a:defRPr sz="5700">
                <a:solidFill>
                  <a:srgbClr val="FFFFFF"/>
                </a:solidFill>
              </a:defRPr>
            </a:pPr>
            <a:r>
              <a:t>A song that is in some way special to you, Lyrics, or a memory, whatever!</a:t>
            </a:r>
          </a:p>
          <a:p>
            <a:pPr marL="685800" indent="-685800">
              <a:buSzPct val="100000"/>
              <a:buAutoNum type="arabicParenR" startAt="1"/>
              <a:defRPr sz="5700">
                <a:solidFill>
                  <a:srgbClr val="FFFFFF"/>
                </a:solidFill>
              </a:defRPr>
            </a:pPr>
            <a:r>
              <a:t>It can be any song - Its your wedding! Dancing does not have to be Choreograph!</a:t>
            </a:r>
          </a:p>
          <a:p>
            <a:pPr marL="685800" indent="-685800">
              <a:buSzPct val="100000"/>
              <a:buAutoNum type="arabicParenR" startAt="1"/>
              <a:defRPr sz="5700">
                <a:solidFill>
                  <a:srgbClr val="FFFFFF"/>
                </a:solidFill>
              </a:defRPr>
            </a:pPr>
            <a:r>
              <a:t> It can be just the two of you staring into each other eyes and enjoying the moment! Beautiful! But practice so your comfortable!</a:t>
            </a:r>
          </a:p>
        </p:txBody>
      </p:sp>
      <p:pic>
        <p:nvPicPr>
          <p:cNvPr id="351" name="Wedding_dance_couple-2.jpg" descr="Wedding_dance_couple-2.jpg"/>
          <p:cNvPicPr>
            <a:picLocks noChangeAspect="1"/>
          </p:cNvPicPr>
          <p:nvPr/>
        </p:nvPicPr>
        <p:blipFill>
          <a:blip r:embed="rId2">
            <a:extLst/>
          </a:blip>
          <a:stretch>
            <a:fillRect/>
          </a:stretch>
        </p:blipFill>
        <p:spPr>
          <a:xfrm>
            <a:off x="17544553" y="-339780"/>
            <a:ext cx="6960491" cy="1439556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Here is what we will cover"/>
          <p:cNvSpPr txBox="1"/>
          <p:nvPr>
            <p:ph type="body" idx="21"/>
          </p:nvPr>
        </p:nvSpPr>
        <p:spPr>
          <a:xfrm>
            <a:off x="1066800" y="1634632"/>
            <a:ext cx="22250401" cy="1557132"/>
          </a:xfrm>
          <a:prstGeom prst="rect">
            <a:avLst/>
          </a:prstGeom>
          <a:extLst>
            <a:ext uri="{C572A759-6A51-4108-AA02-DFA0A04FC94B}">
              <ma14:wrappingTextBoxFlag xmlns:ma14="http://schemas.microsoft.com/office/mac/drawingml/2011/main" val="1"/>
            </a:ext>
          </a:extLst>
        </p:spPr>
        <p:txBody>
          <a:bodyPr/>
          <a:lstStyle>
            <a:lvl1pPr>
              <a:defRPr sz="7100"/>
            </a:lvl1pPr>
          </a:lstStyle>
          <a:p>
            <a:pPr/>
            <a:r>
              <a:t>Here is what we will cover</a:t>
            </a:r>
          </a:p>
        </p:txBody>
      </p:sp>
      <p:sp>
        <p:nvSpPr>
          <p:cNvPr id="182" name="About DJs and what we do!…"/>
          <p:cNvSpPr txBox="1"/>
          <p:nvPr>
            <p:ph type="ctrTitle"/>
          </p:nvPr>
        </p:nvSpPr>
        <p:spPr>
          <a:xfrm>
            <a:off x="1374775" y="4530971"/>
            <a:ext cx="20872451" cy="5524501"/>
          </a:xfrm>
          <a:prstGeom prst="rect">
            <a:avLst/>
          </a:prstGeom>
          <a:solidFill>
            <a:schemeClr val="accent1"/>
          </a:solidFill>
        </p:spPr>
        <p:txBody>
          <a:bodyPr anchor="ctr"/>
          <a:lstStyle/>
          <a:p>
            <a:pPr defTabSz="808990">
              <a:lnSpc>
                <a:spcPct val="120000"/>
              </a:lnSpc>
              <a:defRPr spc="0" sz="6664">
                <a:solidFill>
                  <a:srgbClr val="000000"/>
                </a:solidFill>
                <a:latin typeface="Proxima Nova Extrabold"/>
                <a:ea typeface="Proxima Nova Extrabold"/>
                <a:cs typeface="Proxima Nova Extrabold"/>
                <a:sym typeface="Proxima Nova Extrabold"/>
              </a:defRPr>
            </a:pPr>
            <a:r>
              <a:t>About DJs and what we do!</a:t>
            </a:r>
          </a:p>
          <a:p>
            <a:pPr defTabSz="808990">
              <a:lnSpc>
                <a:spcPct val="120000"/>
              </a:lnSpc>
              <a:defRPr spc="0" sz="6664">
                <a:solidFill>
                  <a:srgbClr val="000000"/>
                </a:solidFill>
                <a:latin typeface="Proxima Nova Extrabold"/>
                <a:ea typeface="Proxima Nova Extrabold"/>
                <a:cs typeface="Proxima Nova Extrabold"/>
                <a:sym typeface="Proxima Nova Extrabold"/>
              </a:defRPr>
            </a:pPr>
            <a:r>
              <a:t>How We do what we do!</a:t>
            </a:r>
          </a:p>
          <a:p>
            <a:pPr defTabSz="808990">
              <a:lnSpc>
                <a:spcPct val="120000"/>
              </a:lnSpc>
              <a:defRPr spc="0" sz="6664">
                <a:solidFill>
                  <a:srgbClr val="000000"/>
                </a:solidFill>
                <a:latin typeface="Proxima Nova Extrabold"/>
                <a:ea typeface="Proxima Nova Extrabold"/>
                <a:cs typeface="Proxima Nova Extrabold"/>
                <a:sym typeface="Proxima Nova Extrabold"/>
              </a:defRPr>
            </a:pPr>
            <a:r>
              <a:t>Tips and Tricks to have a rocking reception </a:t>
            </a:r>
          </a:p>
          <a:p>
            <a:pPr algn="ctr" defTabSz="808990">
              <a:lnSpc>
                <a:spcPct val="120000"/>
              </a:lnSpc>
              <a:defRPr spc="0" sz="2940">
                <a:solidFill>
                  <a:srgbClr val="000000"/>
                </a:solidFill>
                <a:latin typeface="Proxima Nova Extrabold"/>
                <a:ea typeface="Proxima Nova Extrabold"/>
                <a:cs typeface="Proxima Nova Extrabold"/>
                <a:sym typeface="Proxima Nova Extrabold"/>
              </a:defRPr>
            </a:pPr>
          </a:p>
        </p:txBody>
      </p:sp>
      <p:pic>
        <p:nvPicPr>
          <p:cNvPr id="183" name="Screenshot 2023-09-18 at 5.40.06 PM.png" descr="Screenshot 2023-09-18 at 5.40.06 PM.png"/>
          <p:cNvPicPr>
            <a:picLocks noChangeAspect="1"/>
          </p:cNvPicPr>
          <p:nvPr/>
        </p:nvPicPr>
        <p:blipFill>
          <a:blip r:embed="rId2">
            <a:extLst/>
          </a:blip>
          <a:stretch>
            <a:fillRect/>
          </a:stretch>
        </p:blipFill>
        <p:spPr>
          <a:xfrm>
            <a:off x="18250296" y="11394678"/>
            <a:ext cx="5346701" cy="16383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Parrents Dance"/>
          <p:cNvSpPr txBox="1"/>
          <p:nvPr>
            <p:ph type="body" sz="quarter" idx="1"/>
          </p:nvPr>
        </p:nvSpPr>
        <p:spPr>
          <a:xfrm>
            <a:off x="-4953000" y="1309275"/>
            <a:ext cx="21945600" cy="2972591"/>
          </a:xfrm>
          <a:prstGeom prst="rect">
            <a:avLst/>
          </a:prstGeom>
        </p:spPr>
        <p:txBody>
          <a:bodyPr/>
          <a:lstStyle/>
          <a:p>
            <a:pPr/>
            <a:r>
              <a:t>Parrents Dance </a:t>
            </a:r>
          </a:p>
        </p:txBody>
      </p:sp>
      <p:sp>
        <p:nvSpPr>
          <p:cNvPr id="354" name="Long enough for photographer to get shots 2:30…"/>
          <p:cNvSpPr txBox="1"/>
          <p:nvPr/>
        </p:nvSpPr>
        <p:spPr>
          <a:xfrm>
            <a:off x="4556188" y="4980939"/>
            <a:ext cx="15890234" cy="28905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505326" indent="-505326">
              <a:buSzPct val="100000"/>
              <a:buAutoNum type="arabicParenR" startAt="1"/>
              <a:defRPr sz="5500"/>
            </a:pPr>
            <a:r>
              <a:t>Long enough for photographer to get shots 2:30</a:t>
            </a:r>
          </a:p>
          <a:p>
            <a:pPr marL="505326" indent="-505326">
              <a:buSzPct val="100000"/>
              <a:buAutoNum type="arabicParenR" startAt="1"/>
              <a:defRPr sz="5500"/>
            </a:pPr>
            <a:r>
              <a:t> Its does not need to be slow and sappy</a:t>
            </a:r>
          </a:p>
          <a:p>
            <a:pPr marL="505326" indent="-505326">
              <a:buSzPct val="100000"/>
              <a:buAutoNum type="arabicParenR" startAt="1"/>
              <a:defRPr sz="5500"/>
            </a:pPr>
            <a:r>
              <a:t> It can be what ever you want!</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6" name="Screenshot 2023-09-18 at 5.40.06 PM.png" descr="Screenshot 2023-09-18 at 5.40.06 PM.png"/>
          <p:cNvPicPr>
            <a:picLocks noChangeAspect="1"/>
          </p:cNvPicPr>
          <p:nvPr/>
        </p:nvPicPr>
        <p:blipFill>
          <a:blip r:embed="rId2">
            <a:extLst/>
          </a:blip>
          <a:stretch>
            <a:fillRect/>
          </a:stretch>
        </p:blipFill>
        <p:spPr>
          <a:xfrm>
            <a:off x="17093678" y="10898017"/>
            <a:ext cx="6576748" cy="2015204"/>
          </a:xfrm>
          <a:prstGeom prst="rect">
            <a:avLst/>
          </a:prstGeom>
          <a:ln w="12700">
            <a:miter lim="400000"/>
          </a:ln>
        </p:spPr>
      </p:pic>
      <p:sp>
        <p:nvSpPr>
          <p:cNvPr id="357" name="Westin Special"/>
          <p:cNvSpPr txBox="1"/>
          <p:nvPr/>
        </p:nvSpPr>
        <p:spPr>
          <a:xfrm>
            <a:off x="7083865" y="958850"/>
            <a:ext cx="10216270"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1100">
                <a:solidFill>
                  <a:srgbClr val="FFFFFF"/>
                </a:solidFill>
              </a:defRPr>
            </a:lvl1pPr>
          </a:lstStyle>
          <a:p>
            <a:pPr/>
            <a:r>
              <a:t>Westin Special</a:t>
            </a:r>
          </a:p>
        </p:txBody>
      </p:sp>
      <p:sp>
        <p:nvSpPr>
          <p:cNvPr id="358" name="DJ Celebration Package Reg $875.00.  Just $775.00"/>
          <p:cNvSpPr txBox="1"/>
          <p:nvPr/>
        </p:nvSpPr>
        <p:spPr>
          <a:xfrm>
            <a:off x="2219388" y="2768600"/>
            <a:ext cx="19044667" cy="1066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300">
                <a:solidFill>
                  <a:srgbClr val="FFFFFF"/>
                </a:solidFill>
              </a:defRPr>
            </a:lvl1pPr>
          </a:lstStyle>
          <a:p>
            <a:pPr/>
            <a:r>
              <a:t>DJ Celebration Package Reg $875.00.  Just $775.00</a:t>
            </a:r>
          </a:p>
        </p:txBody>
      </p:sp>
      <p:sp>
        <p:nvSpPr>
          <p:cNvPr id="359" name="6 Hrs of DJ Services…"/>
          <p:cNvSpPr txBox="1"/>
          <p:nvPr/>
        </p:nvSpPr>
        <p:spPr>
          <a:xfrm>
            <a:off x="1736788" y="4381500"/>
            <a:ext cx="12688520" cy="6426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685800" indent="-685800">
              <a:buClr>
                <a:srgbClr val="57BEF0"/>
              </a:buClr>
              <a:buSzPct val="250000"/>
              <a:buChar char="-"/>
              <a:defRPr>
                <a:solidFill>
                  <a:srgbClr val="FFFFFF"/>
                </a:solidFill>
              </a:defRPr>
            </a:pPr>
            <a:r>
              <a:t>6 Hrs of DJ Services</a:t>
            </a:r>
          </a:p>
          <a:p>
            <a:pPr marL="685800" indent="-685800">
              <a:buClr>
                <a:srgbClr val="57BEF0"/>
              </a:buClr>
              <a:buSzPct val="250000"/>
              <a:buChar char="-"/>
              <a:defRPr>
                <a:solidFill>
                  <a:srgbClr val="FFFFFF"/>
                </a:solidFill>
              </a:defRPr>
            </a:pPr>
            <a:r>
              <a:t>2 12 Inch Sub Speakers</a:t>
            </a:r>
          </a:p>
          <a:p>
            <a:pPr marL="685800" indent="-685800">
              <a:buClr>
                <a:srgbClr val="57BEF0"/>
              </a:buClr>
              <a:buSzPct val="250000"/>
              <a:buChar char="-"/>
              <a:defRPr>
                <a:solidFill>
                  <a:srgbClr val="FFFFFF"/>
                </a:solidFill>
              </a:defRPr>
            </a:pPr>
            <a:r>
              <a:t>2 7 feet tall Top end Speakers</a:t>
            </a:r>
          </a:p>
          <a:p>
            <a:pPr marL="685800" indent="-685800">
              <a:buClr>
                <a:srgbClr val="57BEF0"/>
              </a:buClr>
              <a:buSzPct val="250000"/>
              <a:buChar char="-"/>
              <a:defRPr>
                <a:solidFill>
                  <a:srgbClr val="FFFFFF"/>
                </a:solidFill>
              </a:defRPr>
            </a:pPr>
            <a:r>
              <a:t>Top Teir DJ</a:t>
            </a:r>
          </a:p>
          <a:p>
            <a:pPr marL="685800" indent="-685800">
              <a:buClr>
                <a:srgbClr val="57BEF0"/>
              </a:buClr>
              <a:buSzPct val="250000"/>
              <a:buChar char="-"/>
              <a:defRPr>
                <a:solidFill>
                  <a:srgbClr val="FFFFFF"/>
                </a:solidFill>
              </a:defRPr>
            </a:pPr>
            <a:r>
              <a:t>DJ Console with laptop  &amp; Back up Laptop</a:t>
            </a:r>
          </a:p>
          <a:p>
            <a:pPr marL="685800" indent="-685800">
              <a:buClr>
                <a:srgbClr val="57BEF0"/>
              </a:buClr>
              <a:buSzPct val="250000"/>
              <a:buChar char="-"/>
              <a:defRPr>
                <a:solidFill>
                  <a:srgbClr val="FFFFFF"/>
                </a:solidFill>
              </a:defRPr>
            </a:pPr>
            <a:r>
              <a:t>Back up Mixer</a:t>
            </a:r>
          </a:p>
          <a:p>
            <a:pPr marL="685800" indent="-685800">
              <a:buClr>
                <a:srgbClr val="57BEF0"/>
              </a:buClr>
              <a:buSzPct val="250000"/>
              <a:buChar char="-"/>
              <a:defRPr>
                <a:solidFill>
                  <a:srgbClr val="FFFFFF"/>
                </a:solidFill>
              </a:defRPr>
            </a:pPr>
            <a:r>
              <a:t>Phone Consult with your DJ week of the wedding</a:t>
            </a:r>
          </a:p>
          <a:p>
            <a:pPr marL="685800" indent="-685800">
              <a:buClr>
                <a:srgbClr val="57BEF0"/>
              </a:buClr>
              <a:buSzPct val="250000"/>
              <a:buChar char="-"/>
              <a:defRPr>
                <a:solidFill>
                  <a:srgbClr val="FFFFFF"/>
                </a:solidFill>
              </a:defRPr>
            </a:pPr>
            <a:r>
              <a:t>Client Log in area, and online request system </a:t>
            </a:r>
          </a:p>
        </p:txBody>
      </p:sp>
      <p:pic>
        <p:nvPicPr>
          <p:cNvPr id="360" name="Screenshot 2024-03-03 at 8.20.57 AM.png" descr="Screenshot 2024-03-03 at 8.20.57 AM.png"/>
          <p:cNvPicPr>
            <a:picLocks noChangeAspect="1"/>
          </p:cNvPicPr>
          <p:nvPr/>
        </p:nvPicPr>
        <p:blipFill>
          <a:blip r:embed="rId3">
            <a:extLst/>
          </a:blip>
          <a:stretch>
            <a:fillRect/>
          </a:stretch>
        </p:blipFill>
        <p:spPr>
          <a:xfrm>
            <a:off x="17044689" y="4020967"/>
            <a:ext cx="6568830" cy="6691483"/>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Screenshot 2023-09-18 at 5.40.06 PM.png" descr="Screenshot 2023-09-18 at 5.40.06 PM.png"/>
          <p:cNvPicPr>
            <a:picLocks noChangeAspect="1"/>
          </p:cNvPicPr>
          <p:nvPr/>
        </p:nvPicPr>
        <p:blipFill>
          <a:blip r:embed="rId2">
            <a:extLst/>
          </a:blip>
          <a:stretch>
            <a:fillRect/>
          </a:stretch>
        </p:blipFill>
        <p:spPr>
          <a:xfrm>
            <a:off x="18156535" y="11342786"/>
            <a:ext cx="5346701" cy="1638301"/>
          </a:xfrm>
          <a:prstGeom prst="rect">
            <a:avLst/>
          </a:prstGeom>
          <a:ln w="12700">
            <a:miter lim="400000"/>
          </a:ln>
        </p:spPr>
      </p:pic>
      <p:sp>
        <p:nvSpPr>
          <p:cNvPr id="186" name="What  do  DJs   actually   Do"/>
          <p:cNvSpPr txBox="1"/>
          <p:nvPr>
            <p:ph type="ctrTitle"/>
          </p:nvPr>
        </p:nvSpPr>
        <p:spPr>
          <a:xfrm>
            <a:off x="1650999" y="3965575"/>
            <a:ext cx="21945602" cy="1638300"/>
          </a:xfrm>
          <a:prstGeom prst="rect">
            <a:avLst/>
          </a:prstGeom>
        </p:spPr>
        <p:txBody>
          <a:bodyPr/>
          <a:lstStyle>
            <a:lvl1pPr>
              <a:defRPr spc="-108" sz="10800"/>
            </a:lvl1pPr>
          </a:lstStyle>
          <a:p>
            <a:pPr/>
            <a:r>
              <a:t>What  do  DJs   actually   Do</a:t>
            </a:r>
          </a:p>
        </p:txBody>
      </p:sp>
      <p:sp>
        <p:nvSpPr>
          <p:cNvPr id="187" name="We create the sound track of your wedding day!"/>
          <p:cNvSpPr txBox="1"/>
          <p:nvPr/>
        </p:nvSpPr>
        <p:spPr>
          <a:xfrm>
            <a:off x="3108388" y="6337300"/>
            <a:ext cx="17320094" cy="104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000000"/>
                </a:solidFill>
              </a:defRPr>
            </a:lvl1pPr>
          </a:lstStyle>
          <a:p>
            <a:pPr/>
            <a:r>
              <a:t>We create the sound track of your wedding day!</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What do  DJs  actually  Do?"/>
          <p:cNvSpPr txBox="1"/>
          <p:nvPr>
            <p:ph type="ctrTitle"/>
          </p:nvPr>
        </p:nvSpPr>
        <p:spPr>
          <a:xfrm>
            <a:off x="1701800" y="3254375"/>
            <a:ext cx="21945600" cy="1638300"/>
          </a:xfrm>
          <a:prstGeom prst="rect">
            <a:avLst/>
          </a:prstGeom>
        </p:spPr>
        <p:txBody>
          <a:bodyPr/>
          <a:lstStyle>
            <a:lvl1pPr>
              <a:defRPr spc="-108" sz="10800"/>
            </a:lvl1pPr>
          </a:lstStyle>
          <a:p>
            <a:pPr/>
            <a:r>
              <a:t>What do  DJs  actually  Do?</a:t>
            </a:r>
          </a:p>
        </p:txBody>
      </p:sp>
      <p:pic>
        <p:nvPicPr>
          <p:cNvPr id="190" name="Screenshot 2023-09-18 at 5.40.06 PM.png" descr="Screenshot 2023-09-18 at 5.40.06 PM.png"/>
          <p:cNvPicPr>
            <a:picLocks noChangeAspect="1"/>
          </p:cNvPicPr>
          <p:nvPr/>
        </p:nvPicPr>
        <p:blipFill>
          <a:blip r:embed="rId2">
            <a:extLst/>
          </a:blip>
          <a:stretch>
            <a:fillRect/>
          </a:stretch>
        </p:blipFill>
        <p:spPr>
          <a:xfrm>
            <a:off x="18156535" y="11342786"/>
            <a:ext cx="5346701" cy="1638301"/>
          </a:xfrm>
          <a:prstGeom prst="rect">
            <a:avLst/>
          </a:prstGeom>
          <a:ln w="12700">
            <a:miter lim="400000"/>
          </a:ln>
        </p:spPr>
      </p:pic>
      <p:sp>
        <p:nvSpPr>
          <p:cNvPr id="191" name="With the use of sound and lighting we give your wedding the look and feel you have envisioned!"/>
          <p:cNvSpPr txBox="1"/>
          <p:nvPr/>
        </p:nvSpPr>
        <p:spPr>
          <a:xfrm>
            <a:off x="2913374" y="5433635"/>
            <a:ext cx="18557253" cy="19075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600">
                <a:solidFill>
                  <a:srgbClr val="000000"/>
                </a:solidFill>
              </a:defRPr>
            </a:lvl1pPr>
          </a:lstStyle>
          <a:p>
            <a:pPr/>
            <a:r>
              <a:t>With the use of sound and lighting we give your wedding the look and feel you have envisioned!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How do we mix music"/>
          <p:cNvSpPr txBox="1"/>
          <p:nvPr>
            <p:ph type="ctrTitle"/>
          </p:nvPr>
        </p:nvSpPr>
        <p:spPr>
          <a:xfrm>
            <a:off x="1219200" y="1628775"/>
            <a:ext cx="21945600" cy="1638300"/>
          </a:xfrm>
          <a:prstGeom prst="rect">
            <a:avLst/>
          </a:prstGeom>
        </p:spPr>
        <p:txBody>
          <a:bodyPr/>
          <a:lstStyle>
            <a:lvl1pPr>
              <a:defRPr spc="-108" sz="10800"/>
            </a:lvl1pPr>
          </a:lstStyle>
          <a:p>
            <a:pPr/>
            <a:r>
              <a:t>How do we mix music </a:t>
            </a:r>
          </a:p>
        </p:txBody>
      </p:sp>
      <p:pic>
        <p:nvPicPr>
          <p:cNvPr id="194" name="Screenshot 2023-09-18 at 5.40.06 PM.png" descr="Screenshot 2023-09-18 at 5.40.06 PM.png"/>
          <p:cNvPicPr>
            <a:picLocks noChangeAspect="1"/>
          </p:cNvPicPr>
          <p:nvPr/>
        </p:nvPicPr>
        <p:blipFill>
          <a:blip r:embed="rId2">
            <a:extLst/>
          </a:blip>
          <a:stretch>
            <a:fillRect/>
          </a:stretch>
        </p:blipFill>
        <p:spPr>
          <a:xfrm>
            <a:off x="18156535" y="11342786"/>
            <a:ext cx="5346701" cy="1638301"/>
          </a:xfrm>
          <a:prstGeom prst="rect">
            <a:avLst/>
          </a:prstGeom>
          <a:ln w="12700">
            <a:miter lim="400000"/>
          </a:ln>
        </p:spPr>
      </p:pic>
      <p:sp>
        <p:nvSpPr>
          <p:cNvPr id="195" name="By slowing down or speeding up songs  and aligning the beats .  We can mix songs together, which keeps people on the dance floor in a seamless flow of music!…"/>
          <p:cNvSpPr txBox="1"/>
          <p:nvPr/>
        </p:nvSpPr>
        <p:spPr>
          <a:xfrm>
            <a:off x="1329991" y="3568699"/>
            <a:ext cx="10215933" cy="693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000000"/>
                </a:solidFill>
              </a:defRPr>
            </a:pPr>
            <a:r>
              <a:t>By slowing down or speeding up songs  and aligning the beats .  We can mix songs together, which keeps people on the dance floor in a seamless flow of music!</a:t>
            </a:r>
          </a:p>
          <a:p>
            <a:pPr>
              <a:defRPr>
                <a:solidFill>
                  <a:srgbClr val="000000"/>
                </a:solidFill>
              </a:defRPr>
            </a:pPr>
            <a:r>
              <a:t>We can also do transitions so that different genre or beats per minute can be interjected. </a:t>
            </a:r>
          </a:p>
          <a:p>
            <a:pPr>
              <a:defRPr>
                <a:solidFill>
                  <a:srgbClr val="000000"/>
                </a:solidFill>
              </a:defRPr>
            </a:pPr>
            <a:r>
              <a:t>We can start song any where we wish and end it where we want to mix out. So we don’t need to play the entire track that’s 4 minutes long.</a:t>
            </a:r>
          </a:p>
        </p:txBody>
      </p:sp>
      <p:pic>
        <p:nvPicPr>
          <p:cNvPr id="196" name="shutterstock_630161714.jpg.jpeg" descr="shutterstock_630161714.jpg.jpeg"/>
          <p:cNvPicPr>
            <a:picLocks noChangeAspect="1"/>
          </p:cNvPicPr>
          <p:nvPr/>
        </p:nvPicPr>
        <p:blipFill>
          <a:blip r:embed="rId3">
            <a:extLst/>
          </a:blip>
          <a:stretch>
            <a:fillRect/>
          </a:stretch>
        </p:blipFill>
        <p:spPr>
          <a:xfrm>
            <a:off x="12720339" y="3798469"/>
            <a:ext cx="10697659" cy="611906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How  do  we  know  what  to  play"/>
          <p:cNvSpPr txBox="1"/>
          <p:nvPr>
            <p:ph type="ctrTitle"/>
          </p:nvPr>
        </p:nvSpPr>
        <p:spPr>
          <a:xfrm>
            <a:off x="812800" y="1323975"/>
            <a:ext cx="21945600" cy="1638300"/>
          </a:xfrm>
          <a:prstGeom prst="rect">
            <a:avLst/>
          </a:prstGeom>
        </p:spPr>
        <p:txBody>
          <a:bodyPr/>
          <a:lstStyle>
            <a:lvl1pPr>
              <a:defRPr spc="-108" sz="10800"/>
            </a:lvl1pPr>
          </a:lstStyle>
          <a:p>
            <a:pPr/>
            <a:r>
              <a:t>How  do  we  know  what  to  play</a:t>
            </a:r>
          </a:p>
        </p:txBody>
      </p:sp>
      <p:sp>
        <p:nvSpPr>
          <p:cNvPr id="199" name="Input from the Bride &amp; Groom via our Online Music Search Database. This lets them request the tracks they believe will go over well at their wedding.…"/>
          <p:cNvSpPr txBox="1"/>
          <p:nvPr/>
        </p:nvSpPr>
        <p:spPr>
          <a:xfrm>
            <a:off x="872791" y="2654299"/>
            <a:ext cx="12911508" cy="89662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000000"/>
                </a:solidFill>
              </a:defRPr>
            </a:pPr>
            <a:r>
              <a:t>Input from the Bride &amp; Groom via our Online Music Search Database. This lets them request the tracks they believe will go over well at their wedding. </a:t>
            </a:r>
          </a:p>
          <a:p>
            <a:pPr>
              <a:defRPr>
                <a:solidFill>
                  <a:srgbClr val="000000"/>
                </a:solidFill>
              </a:defRPr>
            </a:pPr>
            <a:r>
              <a:t>In the planning form we provide, we ask questions that help us understand the music you enjoy. For example. </a:t>
            </a:r>
          </a:p>
          <a:p>
            <a:pPr>
              <a:defRPr>
                <a:solidFill>
                  <a:srgbClr val="000000"/>
                </a:solidFill>
              </a:defRPr>
            </a:pPr>
            <a:r>
              <a:t>What year were you in grade 7?</a:t>
            </a:r>
          </a:p>
          <a:p>
            <a:pPr>
              <a:defRPr>
                <a:solidFill>
                  <a:srgbClr val="000000"/>
                </a:solidFill>
              </a:defRPr>
            </a:pPr>
            <a:r>
              <a:t>Grooms parrents would real enjoy this song?</a:t>
            </a:r>
          </a:p>
          <a:p>
            <a:pPr>
              <a:defRPr>
                <a:solidFill>
                  <a:srgbClr val="000000"/>
                </a:solidFill>
              </a:defRPr>
            </a:pPr>
            <a:r>
              <a:t>Growing up,  me and my friend would love to dance to this song or genre of music?</a:t>
            </a:r>
          </a:p>
          <a:p>
            <a:pPr>
              <a:defRPr>
                <a:solidFill>
                  <a:srgbClr val="000000"/>
                </a:solidFill>
              </a:defRPr>
            </a:pPr>
            <a:r>
              <a:t>We take request from your guest.</a:t>
            </a:r>
          </a:p>
          <a:p>
            <a:pPr>
              <a:defRPr>
                <a:solidFill>
                  <a:srgbClr val="000000"/>
                </a:solidFill>
              </a:defRPr>
            </a:pPr>
            <a:r>
              <a:t>And we read the crowd! </a:t>
            </a:r>
          </a:p>
          <a:p>
            <a:pPr>
              <a:defRPr>
                <a:solidFill>
                  <a:srgbClr val="000000"/>
                </a:solidFill>
              </a:defRPr>
            </a:pPr>
            <a:r>
              <a:t>Phone consult  with DJ the week of the wedding.</a:t>
            </a:r>
          </a:p>
        </p:txBody>
      </p:sp>
      <p:pic>
        <p:nvPicPr>
          <p:cNvPr id="200" name="31m47bxP89L._AC_UF1000,1000_QL80_.jpg" descr="31m47bxP89L._AC_UF1000,1000_QL80_.jpg"/>
          <p:cNvPicPr>
            <a:picLocks noChangeAspect="1"/>
          </p:cNvPicPr>
          <p:nvPr/>
        </p:nvPicPr>
        <p:blipFill>
          <a:blip r:embed="rId2">
            <a:extLst/>
          </a:blip>
          <a:stretch>
            <a:fillRect/>
          </a:stretch>
        </p:blipFill>
        <p:spPr>
          <a:xfrm>
            <a:off x="15280382" y="0"/>
            <a:ext cx="9134857" cy="13716000"/>
          </a:xfrm>
          <a:prstGeom prst="rect">
            <a:avLst/>
          </a:prstGeom>
          <a:ln w="12700">
            <a:miter lim="400000"/>
          </a:ln>
        </p:spPr>
      </p:pic>
      <p:pic>
        <p:nvPicPr>
          <p:cNvPr id="201" name="Screenshot 2023-09-18 at 5.40.06 PM.png" descr="Screenshot 2023-09-18 at 5.40.06 PM.png"/>
          <p:cNvPicPr>
            <a:picLocks noChangeAspect="1"/>
          </p:cNvPicPr>
          <p:nvPr/>
        </p:nvPicPr>
        <p:blipFill>
          <a:blip r:embed="rId3">
            <a:extLst/>
          </a:blip>
          <a:stretch>
            <a:fillRect/>
          </a:stretch>
        </p:blipFill>
        <p:spPr>
          <a:xfrm>
            <a:off x="17917616" y="10904636"/>
            <a:ext cx="5346701" cy="163830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We are people watchers   (Reading the Crowd)"/>
          <p:cNvSpPr txBox="1"/>
          <p:nvPr>
            <p:ph type="ctrTitle"/>
          </p:nvPr>
        </p:nvSpPr>
        <p:spPr>
          <a:xfrm>
            <a:off x="1524000" y="1628775"/>
            <a:ext cx="21945600" cy="1638300"/>
          </a:xfrm>
          <a:prstGeom prst="rect">
            <a:avLst/>
          </a:prstGeom>
        </p:spPr>
        <p:txBody>
          <a:bodyPr/>
          <a:lstStyle>
            <a:lvl1pPr>
              <a:defRPr spc="-108" sz="10800"/>
            </a:lvl1pPr>
          </a:lstStyle>
          <a:p>
            <a:pPr/>
            <a:r>
              <a:t>We are people watchers   (Reading the Crowd)</a:t>
            </a:r>
          </a:p>
        </p:txBody>
      </p:sp>
      <p:pic>
        <p:nvPicPr>
          <p:cNvPr id="204" name="Screenshot 2023-09-18 at 5.40.06 PM.png" descr="Screenshot 2023-09-18 at 5.40.06 PM.png"/>
          <p:cNvPicPr>
            <a:picLocks noChangeAspect="1"/>
          </p:cNvPicPr>
          <p:nvPr/>
        </p:nvPicPr>
        <p:blipFill>
          <a:blip r:embed="rId2">
            <a:extLst/>
          </a:blip>
          <a:stretch>
            <a:fillRect/>
          </a:stretch>
        </p:blipFill>
        <p:spPr>
          <a:xfrm>
            <a:off x="18156535" y="11342786"/>
            <a:ext cx="5346701" cy="1638301"/>
          </a:xfrm>
          <a:prstGeom prst="rect">
            <a:avLst/>
          </a:prstGeom>
          <a:ln w="12700">
            <a:miter lim="400000"/>
          </a:ln>
        </p:spPr>
      </p:pic>
      <p:sp>
        <p:nvSpPr>
          <p:cNvPr id="205" name="We are watching to note who is tapping their feet to the dinner &amp; cocktail music!…"/>
          <p:cNvSpPr txBox="1"/>
          <p:nvPr/>
        </p:nvSpPr>
        <p:spPr>
          <a:xfrm>
            <a:off x="1609391" y="3517900"/>
            <a:ext cx="10215933" cy="703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000000"/>
                </a:solidFill>
              </a:defRPr>
            </a:pPr>
            <a:r>
              <a:t>We are watching to note who is tapping their feet to the dinner &amp; cocktail music!</a:t>
            </a:r>
          </a:p>
          <a:p>
            <a:pPr>
              <a:defRPr>
                <a:solidFill>
                  <a:srgbClr val="000000"/>
                </a:solidFill>
              </a:defRPr>
            </a:pPr>
            <a:r>
              <a:t>We are seeing who is starting to dance in their chairs?</a:t>
            </a:r>
          </a:p>
          <a:p>
            <a:pPr>
              <a:defRPr>
                <a:solidFill>
                  <a:srgbClr val="000000"/>
                </a:solidFill>
              </a:defRPr>
            </a:pPr>
            <a:r>
              <a:t>Who is on the dance floor? Who is not on the dance floor? What could we play to get them up?</a:t>
            </a:r>
          </a:p>
          <a:p>
            <a:pPr>
              <a:defRPr>
                <a:solidFill>
                  <a:srgbClr val="000000"/>
                </a:solidFill>
              </a:defRPr>
            </a:pPr>
            <a:r>
              <a:t>Are the people dancing starting to look tired and it’s time to switch up the genre to get a different group up?</a:t>
            </a:r>
          </a:p>
          <a:p>
            <a:pPr>
              <a:defRPr>
                <a:solidFill>
                  <a:srgbClr val="000000"/>
                </a:solidFill>
              </a:defRPr>
            </a:pPr>
            <a:r>
              <a:t>These are just a few of the clues we use!</a:t>
            </a:r>
          </a:p>
        </p:txBody>
      </p:sp>
      <p:pic>
        <p:nvPicPr>
          <p:cNvPr id="206" name="watching.jpg" descr="watching.jpg"/>
          <p:cNvPicPr>
            <a:picLocks noChangeAspect="1"/>
          </p:cNvPicPr>
          <p:nvPr/>
        </p:nvPicPr>
        <p:blipFill>
          <a:blip r:embed="rId3">
            <a:extLst/>
          </a:blip>
          <a:stretch>
            <a:fillRect/>
          </a:stretch>
        </p:blipFill>
        <p:spPr>
          <a:xfrm>
            <a:off x="12705534" y="3404411"/>
            <a:ext cx="10915938" cy="726277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Bridal-Party-Dance.jpg" descr="Bridal-Party-Dance.jpg"/>
          <p:cNvPicPr>
            <a:picLocks noChangeAspect="1"/>
          </p:cNvPicPr>
          <p:nvPr/>
        </p:nvPicPr>
        <p:blipFill>
          <a:blip r:embed="rId2">
            <a:extLst/>
          </a:blip>
          <a:stretch>
            <a:fillRect/>
          </a:stretch>
        </p:blipFill>
        <p:spPr>
          <a:xfrm>
            <a:off x="-126207" y="-517526"/>
            <a:ext cx="24636414" cy="14751052"/>
          </a:xfrm>
          <a:prstGeom prst="rect">
            <a:avLst/>
          </a:prstGeom>
          <a:ln w="12700">
            <a:miter lim="400000"/>
          </a:ln>
        </p:spPr>
      </p:pic>
      <p:sp>
        <p:nvSpPr>
          <p:cNvPr id="209" name="Rectangle"/>
          <p:cNvSpPr/>
          <p:nvPr/>
        </p:nvSpPr>
        <p:spPr>
          <a:xfrm>
            <a:off x="0" y="10271621"/>
            <a:ext cx="24384000" cy="3455294"/>
          </a:xfrm>
          <a:prstGeom prst="rect">
            <a:avLst/>
          </a:prstGeom>
          <a:solidFill>
            <a:srgbClr val="000000"/>
          </a:solidFill>
          <a:ln w="12700">
            <a:miter lim="400000"/>
          </a:ln>
        </p:spPr>
        <p:txBody>
          <a:bodyPr lIns="50800" tIns="50800" rIns="50800" bIns="50800" anchor="ctr"/>
          <a:lstStyle/>
          <a:p>
            <a:pPr algn="ctr" defTabSz="825500">
              <a:lnSpc>
                <a:spcPct val="120000"/>
              </a:lnSpc>
              <a:spcBef>
                <a:spcPts val="0"/>
              </a:spcBef>
              <a:defRPr b="0" cap="all" sz="3000">
                <a:solidFill>
                  <a:schemeClr val="accent6">
                    <a:hueOff val="-219922"/>
                    <a:satOff val="-56679"/>
                    <a:lumOff val="-26479"/>
                  </a:schemeClr>
                </a:solidFill>
                <a:latin typeface="Proxima Nova Extrabold"/>
                <a:ea typeface="Proxima Nova Extrabold"/>
                <a:cs typeface="Proxima Nova Extrabold"/>
                <a:sym typeface="Proxima Nova Extrabold"/>
              </a:defRPr>
            </a:pPr>
          </a:p>
        </p:txBody>
      </p:sp>
      <p:sp>
        <p:nvSpPr>
          <p:cNvPr id="210" name="Tips  &amp;. Tricks To have  a  Rocking  Reception"/>
          <p:cNvSpPr txBox="1"/>
          <p:nvPr>
            <p:ph type="body" sz="half" idx="1"/>
          </p:nvPr>
        </p:nvSpPr>
        <p:spPr>
          <a:xfrm>
            <a:off x="50800" y="9564275"/>
            <a:ext cx="24636413" cy="4869985"/>
          </a:xfrm>
          <a:prstGeom prst="rect">
            <a:avLst/>
          </a:prstGeom>
        </p:spPr>
        <p:txBody>
          <a:bodyPr/>
          <a:lstStyle/>
          <a:p>
            <a:pPr/>
            <a:r>
              <a:t>Tips  &amp;. Tricks To have  a  Rocking  Reception</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5_BoldColor">
  <a:themeElements>
    <a:clrScheme name="25_BoldColor">
      <a:dk1>
        <a:srgbClr val="53585F"/>
      </a:dk1>
      <a:lt1>
        <a:srgbClr val="00BFF3"/>
      </a:lt1>
      <a:dk2>
        <a:srgbClr val="5E5E5E"/>
      </a:dk2>
      <a:lt2>
        <a:srgbClr val="D6D5D5"/>
      </a:lt2>
      <a:accent1>
        <a:srgbClr val="01BFF4"/>
      </a:accent1>
      <a:accent2>
        <a:srgbClr val="43E9CB"/>
      </a:accent2>
      <a:accent3>
        <a:srgbClr val="BC80FF"/>
      </a:accent3>
      <a:accent4>
        <a:srgbClr val="FFC618"/>
      </a:accent4>
      <a:accent5>
        <a:srgbClr val="FF4000"/>
      </a:accent5>
      <a:accent6>
        <a:srgbClr val="FF87BB"/>
      </a:accent6>
      <a:hlink>
        <a:srgbClr val="0000FF"/>
      </a:hlink>
      <a:folHlink>
        <a:srgbClr val="FF00FF"/>
      </a:folHlink>
    </a:clrScheme>
    <a:fontScheme name="25_BoldColor">
      <a:majorFont>
        <a:latin typeface="Druk Medium"/>
        <a:ea typeface="Druk Medium"/>
        <a:cs typeface="Druk Medium"/>
      </a:majorFont>
      <a:minorFont>
        <a:latin typeface="Druk Medium"/>
        <a:ea typeface="Druk Medium"/>
        <a:cs typeface="Druk Medium"/>
      </a:minorFont>
    </a:fontScheme>
    <a:fmtScheme name="25_Bold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20000"/>
          </a:lnSpc>
          <a:spcBef>
            <a:spcPts val="0"/>
          </a:spcBef>
          <a:spcAft>
            <a:spcPts val="0"/>
          </a:spcAft>
          <a:buClrTx/>
          <a:buSzTx/>
          <a:buFontTx/>
          <a:buNone/>
          <a:tabLst/>
          <a:defRPr b="0" baseline="0" cap="all" i="0" spc="0" strike="noStrike" sz="3000" u="none" kumimoji="0" normalizeH="0">
            <a:ln>
              <a:noFill/>
            </a:ln>
            <a:solidFill>
              <a:srgbClr val="FFFFFF"/>
            </a:solidFill>
            <a:effectLst/>
            <a:uFillTx/>
            <a:latin typeface="Proxima Nova Extrabold"/>
            <a:ea typeface="Proxima Nova Extrabold"/>
            <a:cs typeface="Proxima Nova Extrabold"/>
            <a:sym typeface="Proxima Nova Extra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80000"/>
          </a:lnSpc>
          <a:spcBef>
            <a:spcPts val="2400"/>
          </a:spcBef>
          <a:spcAft>
            <a:spcPts val="0"/>
          </a:spcAft>
          <a:buClrTx/>
          <a:buSzTx/>
          <a:buFontTx/>
          <a:buNone/>
          <a:tabLst/>
          <a:defRPr b="1" baseline="0" cap="none" i="0" spc="0" strike="noStrike" sz="4200" u="none" kumimoji="0" normalizeH="0">
            <a:ln>
              <a:noFill/>
            </a:ln>
            <a:solidFill>
              <a:srgbClr val="53585F"/>
            </a:solidFill>
            <a:effectLst/>
            <a:uFillTx/>
            <a:latin typeface="Proxima Nova"/>
            <a:ea typeface="Proxima Nova"/>
            <a:cs typeface="Proxima Nova"/>
            <a:sym typeface="Proxima Nov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5_BoldColor">
  <a:themeElements>
    <a:clrScheme name="25_BoldColor">
      <a:dk1>
        <a:srgbClr val="000000"/>
      </a:dk1>
      <a:lt1>
        <a:srgbClr val="FFFFFF"/>
      </a:lt1>
      <a:dk2>
        <a:srgbClr val="5E5E5E"/>
      </a:dk2>
      <a:lt2>
        <a:srgbClr val="D6D5D5"/>
      </a:lt2>
      <a:accent1>
        <a:srgbClr val="01BFF4"/>
      </a:accent1>
      <a:accent2>
        <a:srgbClr val="43E9CB"/>
      </a:accent2>
      <a:accent3>
        <a:srgbClr val="BC80FF"/>
      </a:accent3>
      <a:accent4>
        <a:srgbClr val="FFC618"/>
      </a:accent4>
      <a:accent5>
        <a:srgbClr val="FF4000"/>
      </a:accent5>
      <a:accent6>
        <a:srgbClr val="FF87BB"/>
      </a:accent6>
      <a:hlink>
        <a:srgbClr val="0000FF"/>
      </a:hlink>
      <a:folHlink>
        <a:srgbClr val="FF00FF"/>
      </a:folHlink>
    </a:clrScheme>
    <a:fontScheme name="25_BoldColor">
      <a:majorFont>
        <a:latin typeface="Druk Medium"/>
        <a:ea typeface="Druk Medium"/>
        <a:cs typeface="Druk Medium"/>
      </a:majorFont>
      <a:minorFont>
        <a:latin typeface="Druk Medium"/>
        <a:ea typeface="Druk Medium"/>
        <a:cs typeface="Druk Medium"/>
      </a:minorFont>
    </a:fontScheme>
    <a:fmtScheme name="25_Bold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20000"/>
          </a:lnSpc>
          <a:spcBef>
            <a:spcPts val="0"/>
          </a:spcBef>
          <a:spcAft>
            <a:spcPts val="0"/>
          </a:spcAft>
          <a:buClrTx/>
          <a:buSzTx/>
          <a:buFontTx/>
          <a:buNone/>
          <a:tabLst/>
          <a:defRPr b="0" baseline="0" cap="all" i="0" spc="0" strike="noStrike" sz="3000" u="none" kumimoji="0" normalizeH="0">
            <a:ln>
              <a:noFill/>
            </a:ln>
            <a:solidFill>
              <a:srgbClr val="FFFFFF"/>
            </a:solidFill>
            <a:effectLst/>
            <a:uFillTx/>
            <a:latin typeface="Proxima Nova Extrabold"/>
            <a:ea typeface="Proxima Nova Extrabold"/>
            <a:cs typeface="Proxima Nova Extrabold"/>
            <a:sym typeface="Proxima Nova Extra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80000"/>
          </a:lnSpc>
          <a:spcBef>
            <a:spcPts val="2400"/>
          </a:spcBef>
          <a:spcAft>
            <a:spcPts val="0"/>
          </a:spcAft>
          <a:buClrTx/>
          <a:buSzTx/>
          <a:buFontTx/>
          <a:buNone/>
          <a:tabLst/>
          <a:defRPr b="1" baseline="0" cap="none" i="0" spc="0" strike="noStrike" sz="4200" u="none" kumimoji="0" normalizeH="0">
            <a:ln>
              <a:noFill/>
            </a:ln>
            <a:solidFill>
              <a:srgbClr val="53585F"/>
            </a:solidFill>
            <a:effectLst/>
            <a:uFillTx/>
            <a:latin typeface="Proxima Nova"/>
            <a:ea typeface="Proxima Nova"/>
            <a:cs typeface="Proxima Nova"/>
            <a:sym typeface="Proxima Nov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